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7" r:id="rId3"/>
    <p:sldId id="258" r:id="rId4"/>
    <p:sldId id="260" r:id="rId5"/>
    <p:sldId id="263" r:id="rId6"/>
    <p:sldId id="261" r:id="rId7"/>
    <p:sldId id="262" r:id="rId8"/>
    <p:sldId id="265" r:id="rId9"/>
    <p:sldId id="264" r:id="rId10"/>
    <p:sldId id="266" r:id="rId11"/>
    <p:sldId id="269" r:id="rId12"/>
    <p:sldId id="267" r:id="rId13"/>
  </p:sldIdLst>
  <p:sldSz cx="12192000" cy="6858000"/>
  <p:notesSz cx="68580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6E5B5-C5A3-45DD-BC5F-55732B220594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848FE5B5-C8B3-48D6-B3A9-34343FFB360F}">
      <dgm:prSet phldrT="[Text]"/>
      <dgm:spPr/>
      <dgm:t>
        <a:bodyPr/>
        <a:lstStyle/>
        <a:p>
          <a:r>
            <a:rPr lang="ro-RO" dirty="0" smtClean="0"/>
            <a:t>60 ore față în față</a:t>
          </a:r>
          <a:endParaRPr lang="en-US" dirty="0"/>
        </a:p>
      </dgm:t>
    </dgm:pt>
    <dgm:pt modelId="{B69F7636-DD70-4656-8C19-B92FE4D0FE40}" type="parTrans" cxnId="{990BAF19-2A12-49E8-8B58-FED06FD3367C}">
      <dgm:prSet/>
      <dgm:spPr/>
      <dgm:t>
        <a:bodyPr/>
        <a:lstStyle/>
        <a:p>
          <a:endParaRPr lang="en-US"/>
        </a:p>
      </dgm:t>
    </dgm:pt>
    <dgm:pt modelId="{A01A1600-D426-4D57-A2DA-968E9BA70C72}" type="sibTrans" cxnId="{990BAF19-2A12-49E8-8B58-FED06FD3367C}">
      <dgm:prSet/>
      <dgm:spPr/>
      <dgm:t>
        <a:bodyPr/>
        <a:lstStyle/>
        <a:p>
          <a:endParaRPr lang="en-US"/>
        </a:p>
      </dgm:t>
    </dgm:pt>
    <dgm:pt modelId="{390FA5EC-C71C-48E9-BD51-F32D9507A2C9}">
      <dgm:prSet phldrT="[Text]"/>
      <dgm:spPr/>
      <dgm:t>
        <a:bodyPr/>
        <a:lstStyle/>
        <a:p>
          <a:r>
            <a:rPr lang="ro-RO" dirty="0" smtClean="0"/>
            <a:t>60 ore on-line</a:t>
          </a:r>
          <a:endParaRPr lang="en-US" dirty="0"/>
        </a:p>
      </dgm:t>
    </dgm:pt>
    <dgm:pt modelId="{6AE44059-3C26-4B34-8022-0E6FE2CDAA74}" type="parTrans" cxnId="{D72FC18D-B8F2-45CA-B4C4-3B516CFF3E6D}">
      <dgm:prSet/>
      <dgm:spPr/>
      <dgm:t>
        <a:bodyPr/>
        <a:lstStyle/>
        <a:p>
          <a:endParaRPr lang="en-US"/>
        </a:p>
      </dgm:t>
    </dgm:pt>
    <dgm:pt modelId="{080C84E5-BF9F-4FE9-ACCF-58CE29DAD7F8}" type="sibTrans" cxnId="{D72FC18D-B8F2-45CA-B4C4-3B516CFF3E6D}">
      <dgm:prSet/>
      <dgm:spPr/>
      <dgm:t>
        <a:bodyPr/>
        <a:lstStyle/>
        <a:p>
          <a:endParaRPr lang="en-US"/>
        </a:p>
      </dgm:t>
    </dgm:pt>
    <dgm:pt modelId="{9F7FB748-A278-49DD-BF18-4A2CF57189D9}">
      <dgm:prSet phldrT="[Text]"/>
      <dgm:spPr/>
      <dgm:t>
        <a:bodyPr/>
        <a:lstStyle/>
        <a:p>
          <a:r>
            <a:rPr lang="ro-RO" dirty="0" smtClean="0"/>
            <a:t>120 ore </a:t>
          </a:r>
          <a:r>
            <a:rPr lang="ro-RO" dirty="0" err="1" smtClean="0"/>
            <a:t>blended</a:t>
          </a:r>
          <a:r>
            <a:rPr lang="ro-RO" dirty="0" smtClean="0"/>
            <a:t> </a:t>
          </a:r>
          <a:r>
            <a:rPr lang="ro-RO" dirty="0" err="1" smtClean="0"/>
            <a:t>learning</a:t>
          </a:r>
          <a:endParaRPr lang="en-US" dirty="0"/>
        </a:p>
      </dgm:t>
    </dgm:pt>
    <dgm:pt modelId="{DB92F9B8-AD88-4C64-B852-763932E44E2B}" type="parTrans" cxnId="{AEB0C91F-7FCB-4FF6-9980-64D8F8946335}">
      <dgm:prSet/>
      <dgm:spPr/>
      <dgm:t>
        <a:bodyPr/>
        <a:lstStyle/>
        <a:p>
          <a:endParaRPr lang="en-US"/>
        </a:p>
      </dgm:t>
    </dgm:pt>
    <dgm:pt modelId="{1BE9A183-4F63-4913-B3BD-0852E1A68E69}" type="sibTrans" cxnId="{AEB0C91F-7FCB-4FF6-9980-64D8F8946335}">
      <dgm:prSet/>
      <dgm:spPr/>
      <dgm:t>
        <a:bodyPr/>
        <a:lstStyle/>
        <a:p>
          <a:endParaRPr lang="en-US"/>
        </a:p>
      </dgm:t>
    </dgm:pt>
    <dgm:pt modelId="{AABFD2D1-C6FC-47DF-A33F-63252D760B7B}" type="pres">
      <dgm:prSet presAssocID="{6756E5B5-C5A3-45DD-BC5F-55732B220594}" presName="Name0" presStyleCnt="0">
        <dgm:presLayoutVars>
          <dgm:dir/>
          <dgm:resizeHandles val="exact"/>
        </dgm:presLayoutVars>
      </dgm:prSet>
      <dgm:spPr/>
    </dgm:pt>
    <dgm:pt modelId="{4DD5D870-840C-4D52-8CCC-555C6C73E953}" type="pres">
      <dgm:prSet presAssocID="{6756E5B5-C5A3-45DD-BC5F-55732B220594}" presName="vNodes" presStyleCnt="0"/>
      <dgm:spPr/>
    </dgm:pt>
    <dgm:pt modelId="{82DF91CD-6751-4A76-88C5-F041409C9EEA}" type="pres">
      <dgm:prSet presAssocID="{848FE5B5-C8B3-48D6-B3A9-34343FFB36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26078-58B4-40E5-BD28-7FDB40FF8CB0}" type="pres">
      <dgm:prSet presAssocID="{A01A1600-D426-4D57-A2DA-968E9BA70C72}" presName="spacerT" presStyleCnt="0"/>
      <dgm:spPr/>
    </dgm:pt>
    <dgm:pt modelId="{5F9D71ED-0D36-4C2F-9613-1EC72A0D014F}" type="pres">
      <dgm:prSet presAssocID="{A01A1600-D426-4D57-A2DA-968E9BA70C72}" presName="sibTrans" presStyleLbl="sibTrans2D1" presStyleIdx="0" presStyleCnt="2"/>
      <dgm:spPr/>
      <dgm:t>
        <a:bodyPr/>
        <a:lstStyle/>
        <a:p>
          <a:endParaRPr lang="hu-HU"/>
        </a:p>
      </dgm:t>
    </dgm:pt>
    <dgm:pt modelId="{AE9C5CC3-9B81-4779-A3FA-22A4B9D178CD}" type="pres">
      <dgm:prSet presAssocID="{A01A1600-D426-4D57-A2DA-968E9BA70C72}" presName="spacerB" presStyleCnt="0"/>
      <dgm:spPr/>
    </dgm:pt>
    <dgm:pt modelId="{68D85690-1334-4394-89F7-89FE900927D5}" type="pres">
      <dgm:prSet presAssocID="{390FA5EC-C71C-48E9-BD51-F32D9507A2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6310CF-D65E-49B6-9DF8-B510D0165B08}" type="pres">
      <dgm:prSet presAssocID="{6756E5B5-C5A3-45DD-BC5F-55732B220594}" presName="sibTransLast" presStyleLbl="sibTrans2D1" presStyleIdx="1" presStyleCnt="2"/>
      <dgm:spPr/>
      <dgm:t>
        <a:bodyPr/>
        <a:lstStyle/>
        <a:p>
          <a:endParaRPr lang="hu-HU"/>
        </a:p>
      </dgm:t>
    </dgm:pt>
    <dgm:pt modelId="{8DDA718B-C837-49B2-83FD-C9E233B98B09}" type="pres">
      <dgm:prSet presAssocID="{6756E5B5-C5A3-45DD-BC5F-55732B220594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F554BA3B-776E-4A69-A8A2-19ED6F7787F7}" type="pres">
      <dgm:prSet presAssocID="{6756E5B5-C5A3-45DD-BC5F-55732B22059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1F2216-3771-4E7C-AA4A-E6F44FCDEA1B}" type="presOf" srcId="{6756E5B5-C5A3-45DD-BC5F-55732B220594}" destId="{AABFD2D1-C6FC-47DF-A33F-63252D760B7B}" srcOrd="0" destOrd="0" presId="urn:microsoft.com/office/officeart/2005/8/layout/equation2"/>
    <dgm:cxn modelId="{AEB0C91F-7FCB-4FF6-9980-64D8F8946335}" srcId="{6756E5B5-C5A3-45DD-BC5F-55732B220594}" destId="{9F7FB748-A278-49DD-BF18-4A2CF57189D9}" srcOrd="2" destOrd="0" parTransId="{DB92F9B8-AD88-4C64-B852-763932E44E2B}" sibTransId="{1BE9A183-4F63-4913-B3BD-0852E1A68E69}"/>
    <dgm:cxn modelId="{B9596FEA-E7D8-431C-A4E6-01972FF83B36}" type="presOf" srcId="{A01A1600-D426-4D57-A2DA-968E9BA70C72}" destId="{5F9D71ED-0D36-4C2F-9613-1EC72A0D014F}" srcOrd="0" destOrd="0" presId="urn:microsoft.com/office/officeart/2005/8/layout/equation2"/>
    <dgm:cxn modelId="{CCDFB4F2-888C-4FE8-92A7-2EB3547AFE8A}" type="presOf" srcId="{080C84E5-BF9F-4FE9-ACCF-58CE29DAD7F8}" destId="{6B6310CF-D65E-49B6-9DF8-B510D0165B08}" srcOrd="0" destOrd="0" presId="urn:microsoft.com/office/officeart/2005/8/layout/equation2"/>
    <dgm:cxn modelId="{C4444564-DD07-4714-9E4D-A5173D25E865}" type="presOf" srcId="{9F7FB748-A278-49DD-BF18-4A2CF57189D9}" destId="{F554BA3B-776E-4A69-A8A2-19ED6F7787F7}" srcOrd="0" destOrd="0" presId="urn:microsoft.com/office/officeart/2005/8/layout/equation2"/>
    <dgm:cxn modelId="{D72FC18D-B8F2-45CA-B4C4-3B516CFF3E6D}" srcId="{6756E5B5-C5A3-45DD-BC5F-55732B220594}" destId="{390FA5EC-C71C-48E9-BD51-F32D9507A2C9}" srcOrd="1" destOrd="0" parTransId="{6AE44059-3C26-4B34-8022-0E6FE2CDAA74}" sibTransId="{080C84E5-BF9F-4FE9-ACCF-58CE29DAD7F8}"/>
    <dgm:cxn modelId="{17A6A70D-48DC-4590-AAFC-00B01D5AF1AD}" type="presOf" srcId="{848FE5B5-C8B3-48D6-B3A9-34343FFB360F}" destId="{82DF91CD-6751-4A76-88C5-F041409C9EEA}" srcOrd="0" destOrd="0" presId="urn:microsoft.com/office/officeart/2005/8/layout/equation2"/>
    <dgm:cxn modelId="{CCEB838F-C73B-4D49-94EF-53F96E91C4B4}" type="presOf" srcId="{080C84E5-BF9F-4FE9-ACCF-58CE29DAD7F8}" destId="{8DDA718B-C837-49B2-83FD-C9E233B98B09}" srcOrd="1" destOrd="0" presId="urn:microsoft.com/office/officeart/2005/8/layout/equation2"/>
    <dgm:cxn modelId="{990BAF19-2A12-49E8-8B58-FED06FD3367C}" srcId="{6756E5B5-C5A3-45DD-BC5F-55732B220594}" destId="{848FE5B5-C8B3-48D6-B3A9-34343FFB360F}" srcOrd="0" destOrd="0" parTransId="{B69F7636-DD70-4656-8C19-B92FE4D0FE40}" sibTransId="{A01A1600-D426-4D57-A2DA-968E9BA70C72}"/>
    <dgm:cxn modelId="{C8360EDE-7D4E-4983-802C-2CECE3DE42F1}" type="presOf" srcId="{390FA5EC-C71C-48E9-BD51-F32D9507A2C9}" destId="{68D85690-1334-4394-89F7-89FE900927D5}" srcOrd="0" destOrd="0" presId="urn:microsoft.com/office/officeart/2005/8/layout/equation2"/>
    <dgm:cxn modelId="{390852ED-0B98-42B1-BE4E-03FF385CC38D}" type="presParOf" srcId="{AABFD2D1-C6FC-47DF-A33F-63252D760B7B}" destId="{4DD5D870-840C-4D52-8CCC-555C6C73E953}" srcOrd="0" destOrd="0" presId="urn:microsoft.com/office/officeart/2005/8/layout/equation2"/>
    <dgm:cxn modelId="{1485DD89-E65B-4FFB-B951-31167CAA00AD}" type="presParOf" srcId="{4DD5D870-840C-4D52-8CCC-555C6C73E953}" destId="{82DF91CD-6751-4A76-88C5-F041409C9EEA}" srcOrd="0" destOrd="0" presId="urn:microsoft.com/office/officeart/2005/8/layout/equation2"/>
    <dgm:cxn modelId="{719EBDE1-23DC-4049-9B0E-55CF23296CA0}" type="presParOf" srcId="{4DD5D870-840C-4D52-8CCC-555C6C73E953}" destId="{7C726078-58B4-40E5-BD28-7FDB40FF8CB0}" srcOrd="1" destOrd="0" presId="urn:microsoft.com/office/officeart/2005/8/layout/equation2"/>
    <dgm:cxn modelId="{8AF90110-1040-4B86-B4E2-97840DA0BCED}" type="presParOf" srcId="{4DD5D870-840C-4D52-8CCC-555C6C73E953}" destId="{5F9D71ED-0D36-4C2F-9613-1EC72A0D014F}" srcOrd="2" destOrd="0" presId="urn:microsoft.com/office/officeart/2005/8/layout/equation2"/>
    <dgm:cxn modelId="{7480BBBC-F641-4B7E-9368-C826EFB55B2F}" type="presParOf" srcId="{4DD5D870-840C-4D52-8CCC-555C6C73E953}" destId="{AE9C5CC3-9B81-4779-A3FA-22A4B9D178CD}" srcOrd="3" destOrd="0" presId="urn:microsoft.com/office/officeart/2005/8/layout/equation2"/>
    <dgm:cxn modelId="{2CA68FEE-652D-416F-94CE-E8E99D0B571A}" type="presParOf" srcId="{4DD5D870-840C-4D52-8CCC-555C6C73E953}" destId="{68D85690-1334-4394-89F7-89FE900927D5}" srcOrd="4" destOrd="0" presId="urn:microsoft.com/office/officeart/2005/8/layout/equation2"/>
    <dgm:cxn modelId="{0A7E6965-FC34-4ADE-A8DF-34B8AC644F73}" type="presParOf" srcId="{AABFD2D1-C6FC-47DF-A33F-63252D760B7B}" destId="{6B6310CF-D65E-49B6-9DF8-B510D0165B08}" srcOrd="1" destOrd="0" presId="urn:microsoft.com/office/officeart/2005/8/layout/equation2"/>
    <dgm:cxn modelId="{A4E97902-3EAC-4DC1-A12A-32F9D318C51D}" type="presParOf" srcId="{6B6310CF-D65E-49B6-9DF8-B510D0165B08}" destId="{8DDA718B-C837-49B2-83FD-C9E233B98B09}" srcOrd="0" destOrd="0" presId="urn:microsoft.com/office/officeart/2005/8/layout/equation2"/>
    <dgm:cxn modelId="{598702FB-5513-4849-AE50-0667701A287F}" type="presParOf" srcId="{AABFD2D1-C6FC-47DF-A33F-63252D760B7B}" destId="{F554BA3B-776E-4A69-A8A2-19ED6F7787F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F4C44-8F96-4D69-8CC1-E1BFAF643A7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2D0501-D212-4B40-9700-C012D92E4164}">
      <dgm:prSet phldrT="[Text]"/>
      <dgm:spPr/>
      <dgm:t>
        <a:bodyPr/>
        <a:lstStyle/>
        <a:p>
          <a:r>
            <a:rPr lang="ro-RO" dirty="0" smtClean="0"/>
            <a:t>Abordarea noului curriculum național pentru învățământul primar/gimnazial</a:t>
          </a:r>
          <a:endParaRPr lang="en-US" dirty="0"/>
        </a:p>
      </dgm:t>
    </dgm:pt>
    <dgm:pt modelId="{05C93419-ED9A-49EF-81E2-F4F658333E99}" type="parTrans" cxnId="{05F4EB62-895E-4C69-9F67-0BBF12FBFAD4}">
      <dgm:prSet/>
      <dgm:spPr/>
      <dgm:t>
        <a:bodyPr/>
        <a:lstStyle/>
        <a:p>
          <a:endParaRPr lang="en-US"/>
        </a:p>
      </dgm:t>
    </dgm:pt>
    <dgm:pt modelId="{98C4F885-48E3-4B71-B7C2-2425DAAC3007}" type="sibTrans" cxnId="{05F4EB62-895E-4C69-9F67-0BBF12FBFAD4}">
      <dgm:prSet/>
      <dgm:spPr/>
      <dgm:t>
        <a:bodyPr/>
        <a:lstStyle/>
        <a:p>
          <a:endParaRPr lang="en-US"/>
        </a:p>
      </dgm:t>
    </dgm:pt>
    <dgm:pt modelId="{3BE698B2-0A06-4F7E-ACC5-AFAE197C25E5}">
      <dgm:prSet phldrT="[Text]"/>
      <dgm:spPr/>
      <dgm:t>
        <a:bodyPr/>
        <a:lstStyle/>
        <a:p>
          <a:r>
            <a:rPr lang="ro-RO" dirty="0" smtClean="0"/>
            <a:t>Didactica de specialitate pentru disciplinele prevăzute în noile planuri-cadru pentru învățământul primar/gimnazial</a:t>
          </a:r>
          <a:endParaRPr lang="en-US" dirty="0"/>
        </a:p>
      </dgm:t>
    </dgm:pt>
    <dgm:pt modelId="{72E45B7B-3F26-4F2D-9669-38D024CBADB0}" type="parTrans" cxnId="{F5122574-860E-4BB1-8ACD-294F62DAFEF9}">
      <dgm:prSet/>
      <dgm:spPr/>
      <dgm:t>
        <a:bodyPr/>
        <a:lstStyle/>
        <a:p>
          <a:endParaRPr lang="en-US"/>
        </a:p>
      </dgm:t>
    </dgm:pt>
    <dgm:pt modelId="{37E0A929-69EE-446F-A082-2FE99A522E64}" type="sibTrans" cxnId="{F5122574-860E-4BB1-8ACD-294F62DAFEF9}">
      <dgm:prSet/>
      <dgm:spPr/>
      <dgm:t>
        <a:bodyPr/>
        <a:lstStyle/>
        <a:p>
          <a:endParaRPr lang="en-US"/>
        </a:p>
      </dgm:t>
    </dgm:pt>
    <dgm:pt modelId="{DB2E8BB4-9701-4FA2-BDA5-9B02F4553574}">
      <dgm:prSet phldrT="[Text]"/>
      <dgm:spPr/>
      <dgm:t>
        <a:bodyPr/>
        <a:lstStyle/>
        <a:p>
          <a:r>
            <a:rPr lang="ro-RO" dirty="0" smtClean="0"/>
            <a:t>Aspecte transversale (programe de tip „A doua șansă”; dezvoltare resurse educaționale deschise; consiliere și dezvoltare personală, cerințe educaționale speciale; managementul curriculum-ului)</a:t>
          </a:r>
          <a:endParaRPr lang="en-US" dirty="0"/>
        </a:p>
      </dgm:t>
    </dgm:pt>
    <dgm:pt modelId="{6AEE3BF1-33A8-4A12-A912-11A35C7C8F54}" type="parTrans" cxnId="{AF3B2518-247D-4B00-BA7F-B76CD5183E42}">
      <dgm:prSet/>
      <dgm:spPr/>
      <dgm:t>
        <a:bodyPr/>
        <a:lstStyle/>
        <a:p>
          <a:endParaRPr lang="en-US"/>
        </a:p>
      </dgm:t>
    </dgm:pt>
    <dgm:pt modelId="{81204AE0-5E74-478A-8234-273B41C9EC5C}" type="sibTrans" cxnId="{AF3B2518-247D-4B00-BA7F-B76CD5183E42}">
      <dgm:prSet/>
      <dgm:spPr/>
      <dgm:t>
        <a:bodyPr/>
        <a:lstStyle/>
        <a:p>
          <a:endParaRPr lang="en-US"/>
        </a:p>
      </dgm:t>
    </dgm:pt>
    <dgm:pt modelId="{341B42AF-2214-419A-8C92-7577065C0592}" type="pres">
      <dgm:prSet presAssocID="{3C7F4C44-8F96-4D69-8CC1-E1BFAF643A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99BF7761-A1E1-40C2-BC48-B16AA63938C8}" type="pres">
      <dgm:prSet presAssocID="{3C7F4C44-8F96-4D69-8CC1-E1BFAF643A71}" presName="Name1" presStyleCnt="0"/>
      <dgm:spPr/>
    </dgm:pt>
    <dgm:pt modelId="{BC994DF0-99E3-40F1-B86F-DB2BF779E43B}" type="pres">
      <dgm:prSet presAssocID="{3C7F4C44-8F96-4D69-8CC1-E1BFAF643A71}" presName="cycle" presStyleCnt="0"/>
      <dgm:spPr/>
    </dgm:pt>
    <dgm:pt modelId="{CA27092D-9C98-477C-83B9-A086DA000F01}" type="pres">
      <dgm:prSet presAssocID="{3C7F4C44-8F96-4D69-8CC1-E1BFAF643A71}" presName="srcNode" presStyleLbl="node1" presStyleIdx="0" presStyleCnt="3"/>
      <dgm:spPr/>
    </dgm:pt>
    <dgm:pt modelId="{D54D1541-BCB0-4336-84EA-932C70EE9588}" type="pres">
      <dgm:prSet presAssocID="{3C7F4C44-8F96-4D69-8CC1-E1BFAF643A71}" presName="conn" presStyleLbl="parChTrans1D2" presStyleIdx="0" presStyleCnt="1"/>
      <dgm:spPr/>
      <dgm:t>
        <a:bodyPr/>
        <a:lstStyle/>
        <a:p>
          <a:endParaRPr lang="hu-HU"/>
        </a:p>
      </dgm:t>
    </dgm:pt>
    <dgm:pt modelId="{7AD03C45-1B7F-4FDA-A536-4282C20DD6CC}" type="pres">
      <dgm:prSet presAssocID="{3C7F4C44-8F96-4D69-8CC1-E1BFAF643A71}" presName="extraNode" presStyleLbl="node1" presStyleIdx="0" presStyleCnt="3"/>
      <dgm:spPr/>
    </dgm:pt>
    <dgm:pt modelId="{0CD60C5E-C61A-4136-B22D-FF38F7644CB6}" type="pres">
      <dgm:prSet presAssocID="{3C7F4C44-8F96-4D69-8CC1-E1BFAF643A71}" presName="dstNode" presStyleLbl="node1" presStyleIdx="0" presStyleCnt="3"/>
      <dgm:spPr/>
    </dgm:pt>
    <dgm:pt modelId="{896F1DEC-444B-47E3-A65C-66C2BDA705AB}" type="pres">
      <dgm:prSet presAssocID="{C72D0501-D212-4B40-9700-C012D92E416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0E8F18-7700-4CE8-AD62-46E685A6BCBF}" type="pres">
      <dgm:prSet presAssocID="{C72D0501-D212-4B40-9700-C012D92E4164}" presName="accent_1" presStyleCnt="0"/>
      <dgm:spPr/>
    </dgm:pt>
    <dgm:pt modelId="{34ABD7EE-C75E-4A8B-9366-CBCBD0EFF188}" type="pres">
      <dgm:prSet presAssocID="{C72D0501-D212-4B40-9700-C012D92E4164}" presName="accentRepeatNode" presStyleLbl="solidFgAcc1" presStyleIdx="0" presStyleCnt="3"/>
      <dgm:spPr/>
    </dgm:pt>
    <dgm:pt modelId="{830E4215-ECAF-4970-A6C7-E9D59B6005E0}" type="pres">
      <dgm:prSet presAssocID="{3BE698B2-0A06-4F7E-ACC5-AFAE197C25E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EA8E32-2B93-4237-8B01-5BE4DDE2DBA3}" type="pres">
      <dgm:prSet presAssocID="{3BE698B2-0A06-4F7E-ACC5-AFAE197C25E5}" presName="accent_2" presStyleCnt="0"/>
      <dgm:spPr/>
    </dgm:pt>
    <dgm:pt modelId="{C6F831F7-7705-4608-9581-F17641DFBC07}" type="pres">
      <dgm:prSet presAssocID="{3BE698B2-0A06-4F7E-ACC5-AFAE197C25E5}" presName="accentRepeatNode" presStyleLbl="solidFgAcc1" presStyleIdx="1" presStyleCnt="3"/>
      <dgm:spPr/>
    </dgm:pt>
    <dgm:pt modelId="{D6465666-9FA9-4AF5-BB57-0B3DEFF193D7}" type="pres">
      <dgm:prSet presAssocID="{DB2E8BB4-9701-4FA2-BDA5-9B02F455357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C003D-326A-4274-9375-DA095DF104E9}" type="pres">
      <dgm:prSet presAssocID="{DB2E8BB4-9701-4FA2-BDA5-9B02F4553574}" presName="accent_3" presStyleCnt="0"/>
      <dgm:spPr/>
    </dgm:pt>
    <dgm:pt modelId="{BBF1D7D5-E71C-4626-B482-05E256B6B33A}" type="pres">
      <dgm:prSet presAssocID="{DB2E8BB4-9701-4FA2-BDA5-9B02F4553574}" presName="accentRepeatNode" presStyleLbl="solidFgAcc1" presStyleIdx="2" presStyleCnt="3"/>
      <dgm:spPr/>
    </dgm:pt>
  </dgm:ptLst>
  <dgm:cxnLst>
    <dgm:cxn modelId="{F5BAE2FB-A4F2-4339-9CAC-A69852ECD2B5}" type="presOf" srcId="{3BE698B2-0A06-4F7E-ACC5-AFAE197C25E5}" destId="{830E4215-ECAF-4970-A6C7-E9D59B6005E0}" srcOrd="0" destOrd="0" presId="urn:microsoft.com/office/officeart/2008/layout/VerticalCurvedList"/>
    <dgm:cxn modelId="{4F798777-5632-4919-8BEA-8116FE041DD4}" type="presOf" srcId="{3C7F4C44-8F96-4D69-8CC1-E1BFAF643A71}" destId="{341B42AF-2214-419A-8C92-7577065C0592}" srcOrd="0" destOrd="0" presId="urn:microsoft.com/office/officeart/2008/layout/VerticalCurvedList"/>
    <dgm:cxn modelId="{F5122574-860E-4BB1-8ACD-294F62DAFEF9}" srcId="{3C7F4C44-8F96-4D69-8CC1-E1BFAF643A71}" destId="{3BE698B2-0A06-4F7E-ACC5-AFAE197C25E5}" srcOrd="1" destOrd="0" parTransId="{72E45B7B-3F26-4F2D-9669-38D024CBADB0}" sibTransId="{37E0A929-69EE-446F-A082-2FE99A522E64}"/>
    <dgm:cxn modelId="{05F4EB62-895E-4C69-9F67-0BBF12FBFAD4}" srcId="{3C7F4C44-8F96-4D69-8CC1-E1BFAF643A71}" destId="{C72D0501-D212-4B40-9700-C012D92E4164}" srcOrd="0" destOrd="0" parTransId="{05C93419-ED9A-49EF-81E2-F4F658333E99}" sibTransId="{98C4F885-48E3-4B71-B7C2-2425DAAC3007}"/>
    <dgm:cxn modelId="{1CDAFD63-B761-4B5A-B66B-44B90C28AFF0}" type="presOf" srcId="{DB2E8BB4-9701-4FA2-BDA5-9B02F4553574}" destId="{D6465666-9FA9-4AF5-BB57-0B3DEFF193D7}" srcOrd="0" destOrd="0" presId="urn:microsoft.com/office/officeart/2008/layout/VerticalCurvedList"/>
    <dgm:cxn modelId="{AF3B2518-247D-4B00-BA7F-B76CD5183E42}" srcId="{3C7F4C44-8F96-4D69-8CC1-E1BFAF643A71}" destId="{DB2E8BB4-9701-4FA2-BDA5-9B02F4553574}" srcOrd="2" destOrd="0" parTransId="{6AEE3BF1-33A8-4A12-A912-11A35C7C8F54}" sibTransId="{81204AE0-5E74-478A-8234-273B41C9EC5C}"/>
    <dgm:cxn modelId="{E50F659E-85AF-4677-B480-F5D35B0CB3A9}" type="presOf" srcId="{98C4F885-48E3-4B71-B7C2-2425DAAC3007}" destId="{D54D1541-BCB0-4336-84EA-932C70EE9588}" srcOrd="0" destOrd="0" presId="urn:microsoft.com/office/officeart/2008/layout/VerticalCurvedList"/>
    <dgm:cxn modelId="{E7669E9E-DED1-4529-B984-92C8FCBA68F7}" type="presOf" srcId="{C72D0501-D212-4B40-9700-C012D92E4164}" destId="{896F1DEC-444B-47E3-A65C-66C2BDA705AB}" srcOrd="0" destOrd="0" presId="urn:microsoft.com/office/officeart/2008/layout/VerticalCurvedList"/>
    <dgm:cxn modelId="{55EE418E-4845-4498-ACAB-B0909DA552FA}" type="presParOf" srcId="{341B42AF-2214-419A-8C92-7577065C0592}" destId="{99BF7761-A1E1-40C2-BC48-B16AA63938C8}" srcOrd="0" destOrd="0" presId="urn:microsoft.com/office/officeart/2008/layout/VerticalCurvedList"/>
    <dgm:cxn modelId="{1FD6D802-5E13-40F9-8E63-8BFED49E3E52}" type="presParOf" srcId="{99BF7761-A1E1-40C2-BC48-B16AA63938C8}" destId="{BC994DF0-99E3-40F1-B86F-DB2BF779E43B}" srcOrd="0" destOrd="0" presId="urn:microsoft.com/office/officeart/2008/layout/VerticalCurvedList"/>
    <dgm:cxn modelId="{71427DE2-754B-45C7-ABE5-41EE231930F5}" type="presParOf" srcId="{BC994DF0-99E3-40F1-B86F-DB2BF779E43B}" destId="{CA27092D-9C98-477C-83B9-A086DA000F01}" srcOrd="0" destOrd="0" presId="urn:microsoft.com/office/officeart/2008/layout/VerticalCurvedList"/>
    <dgm:cxn modelId="{4111A26B-4D3B-4CAF-AF4C-CF8293643D95}" type="presParOf" srcId="{BC994DF0-99E3-40F1-B86F-DB2BF779E43B}" destId="{D54D1541-BCB0-4336-84EA-932C70EE9588}" srcOrd="1" destOrd="0" presId="urn:microsoft.com/office/officeart/2008/layout/VerticalCurvedList"/>
    <dgm:cxn modelId="{D3EE8281-A524-48EF-8D08-F384C57DF421}" type="presParOf" srcId="{BC994DF0-99E3-40F1-B86F-DB2BF779E43B}" destId="{7AD03C45-1B7F-4FDA-A536-4282C20DD6CC}" srcOrd="2" destOrd="0" presId="urn:microsoft.com/office/officeart/2008/layout/VerticalCurvedList"/>
    <dgm:cxn modelId="{E61FB2F4-6E94-4801-BED6-AAC885EDEA4C}" type="presParOf" srcId="{BC994DF0-99E3-40F1-B86F-DB2BF779E43B}" destId="{0CD60C5E-C61A-4136-B22D-FF38F7644CB6}" srcOrd="3" destOrd="0" presId="urn:microsoft.com/office/officeart/2008/layout/VerticalCurvedList"/>
    <dgm:cxn modelId="{4035DCFD-48E6-4565-8DC0-AD70A4EEDD80}" type="presParOf" srcId="{99BF7761-A1E1-40C2-BC48-B16AA63938C8}" destId="{896F1DEC-444B-47E3-A65C-66C2BDA705AB}" srcOrd="1" destOrd="0" presId="urn:microsoft.com/office/officeart/2008/layout/VerticalCurvedList"/>
    <dgm:cxn modelId="{D1B8FBD1-EEDB-442A-8052-4D8ED8F0CCF7}" type="presParOf" srcId="{99BF7761-A1E1-40C2-BC48-B16AA63938C8}" destId="{000E8F18-7700-4CE8-AD62-46E685A6BCBF}" srcOrd="2" destOrd="0" presId="urn:microsoft.com/office/officeart/2008/layout/VerticalCurvedList"/>
    <dgm:cxn modelId="{CE54CDD9-5487-466F-8E9E-7237C8F0F0A8}" type="presParOf" srcId="{000E8F18-7700-4CE8-AD62-46E685A6BCBF}" destId="{34ABD7EE-C75E-4A8B-9366-CBCBD0EFF188}" srcOrd="0" destOrd="0" presId="urn:microsoft.com/office/officeart/2008/layout/VerticalCurvedList"/>
    <dgm:cxn modelId="{7FD732A7-42D2-4161-BBB2-DE64AFEC5A25}" type="presParOf" srcId="{99BF7761-A1E1-40C2-BC48-B16AA63938C8}" destId="{830E4215-ECAF-4970-A6C7-E9D59B6005E0}" srcOrd="3" destOrd="0" presId="urn:microsoft.com/office/officeart/2008/layout/VerticalCurvedList"/>
    <dgm:cxn modelId="{0A455D2C-1E7A-4480-8179-118FAD7581BD}" type="presParOf" srcId="{99BF7761-A1E1-40C2-BC48-B16AA63938C8}" destId="{59EA8E32-2B93-4237-8B01-5BE4DDE2DBA3}" srcOrd="4" destOrd="0" presId="urn:microsoft.com/office/officeart/2008/layout/VerticalCurvedList"/>
    <dgm:cxn modelId="{7E23A989-BB95-4290-AAC2-981F5515344F}" type="presParOf" srcId="{59EA8E32-2B93-4237-8B01-5BE4DDE2DBA3}" destId="{C6F831F7-7705-4608-9581-F17641DFBC07}" srcOrd="0" destOrd="0" presId="urn:microsoft.com/office/officeart/2008/layout/VerticalCurvedList"/>
    <dgm:cxn modelId="{47FFC1C2-F842-4ECB-837D-CD1B7FFD8C2D}" type="presParOf" srcId="{99BF7761-A1E1-40C2-BC48-B16AA63938C8}" destId="{D6465666-9FA9-4AF5-BB57-0B3DEFF193D7}" srcOrd="5" destOrd="0" presId="urn:microsoft.com/office/officeart/2008/layout/VerticalCurvedList"/>
    <dgm:cxn modelId="{88268756-F855-4BC5-99DF-63F9FC942B82}" type="presParOf" srcId="{99BF7761-A1E1-40C2-BC48-B16AA63938C8}" destId="{A20C003D-326A-4274-9375-DA095DF104E9}" srcOrd="6" destOrd="0" presId="urn:microsoft.com/office/officeart/2008/layout/VerticalCurvedList"/>
    <dgm:cxn modelId="{92A6A900-D772-4F73-BE39-13BFC76431EC}" type="presParOf" srcId="{A20C003D-326A-4274-9375-DA095DF104E9}" destId="{BBF1D7D5-E71C-4626-B482-05E256B6B3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6A548-8F53-4DFA-AB8D-D1C9B3E34EAE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2381BB-2219-4543-B0ED-F5E5B7BD433F}">
      <dgm:prSet phldrT="[Text]"/>
      <dgm:spPr/>
      <dgm:t>
        <a:bodyPr/>
        <a:lstStyle/>
        <a:p>
          <a:r>
            <a:rPr lang="hu-HU" dirty="0" smtClean="0"/>
            <a:t>Liceul Tehnologic BARÓTI SZABÓ DÁVID</a:t>
          </a:r>
        </a:p>
        <a:p>
          <a:r>
            <a:rPr lang="hu-HU" dirty="0" smtClean="0"/>
            <a:t>Baraolt</a:t>
          </a:r>
          <a:endParaRPr lang="en-US" dirty="0"/>
        </a:p>
      </dgm:t>
    </dgm:pt>
    <dgm:pt modelId="{06F778F3-ADAB-4BB4-8C2D-F25D60895880}" type="parTrans" cxnId="{2F33255D-176B-4B1F-B9C8-0FB7A4F53D99}">
      <dgm:prSet/>
      <dgm:spPr/>
      <dgm:t>
        <a:bodyPr/>
        <a:lstStyle/>
        <a:p>
          <a:endParaRPr lang="en-US"/>
        </a:p>
      </dgm:t>
    </dgm:pt>
    <dgm:pt modelId="{226B074A-093C-4532-8FFB-97754B0A5453}" type="sibTrans" cxnId="{2F33255D-176B-4B1F-B9C8-0FB7A4F53D9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en-US"/>
        </a:p>
      </dgm:t>
    </dgm:pt>
    <dgm:pt modelId="{4DE52C3A-98BB-4970-A934-F5847CCE9A41}">
      <dgm:prSet phldrT="[Text]"/>
      <dgm:spPr/>
      <dgm:t>
        <a:bodyPr/>
        <a:lstStyle/>
        <a:p>
          <a:r>
            <a:rPr lang="hu-HU" dirty="0" smtClean="0"/>
            <a:t>Liceul Tehnologic GÁBOR ÁRON</a:t>
          </a:r>
        </a:p>
        <a:p>
          <a:r>
            <a:rPr lang="hu-HU" dirty="0" smtClean="0"/>
            <a:t>Tg. Secuiesc</a:t>
          </a:r>
          <a:endParaRPr lang="en-US" dirty="0"/>
        </a:p>
      </dgm:t>
    </dgm:pt>
    <dgm:pt modelId="{875958D8-3784-4DCE-9DAE-2F570938E8FC}" type="parTrans" cxnId="{0BB73CB4-2923-4768-9593-A5AF272EDB1C}">
      <dgm:prSet/>
      <dgm:spPr/>
      <dgm:t>
        <a:bodyPr/>
        <a:lstStyle/>
        <a:p>
          <a:endParaRPr lang="en-US"/>
        </a:p>
      </dgm:t>
    </dgm:pt>
    <dgm:pt modelId="{163A5071-A045-488D-B88C-C4D546B7B011}" type="sibTrans" cxnId="{0BB73CB4-2923-4768-9593-A5AF272EDB1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F236BDF1-CDC8-4C5A-9FBF-7193E036D0D1}">
      <dgm:prSet phldrT="[Text]"/>
      <dgm:spPr/>
      <dgm:t>
        <a:bodyPr/>
        <a:lstStyle/>
        <a:p>
          <a:r>
            <a:rPr lang="ro-RO" dirty="0" smtClean="0"/>
            <a:t>Liceul Tehnologic PUSK</a:t>
          </a:r>
          <a:r>
            <a:rPr lang="hu-HU" dirty="0" smtClean="0"/>
            <a:t>ÁS TIVADAR</a:t>
          </a:r>
        </a:p>
        <a:p>
          <a:r>
            <a:rPr lang="hu-HU" dirty="0" smtClean="0"/>
            <a:t>Sf. Gheorghe</a:t>
          </a:r>
          <a:endParaRPr lang="en-US" dirty="0"/>
        </a:p>
      </dgm:t>
    </dgm:pt>
    <dgm:pt modelId="{8EF20B1E-4FC5-4040-A403-21F841E538DB}" type="parTrans" cxnId="{42B58B04-751B-4848-9718-91A80158CCDC}">
      <dgm:prSet/>
      <dgm:spPr/>
      <dgm:t>
        <a:bodyPr/>
        <a:lstStyle/>
        <a:p>
          <a:endParaRPr lang="en-US"/>
        </a:p>
      </dgm:t>
    </dgm:pt>
    <dgm:pt modelId="{64003035-6B1D-4BF4-A311-3CF8C38E7695}" type="sibTrans" cxnId="{42B58B04-751B-4848-9718-91A80158CCD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F0A4A944-54F5-4FDB-B1BE-73EBBB1481B0}">
      <dgm:prSet/>
      <dgm:spPr/>
      <dgm:t>
        <a:bodyPr/>
        <a:lstStyle/>
        <a:p>
          <a:r>
            <a:rPr lang="hu-HU" dirty="0" err="1" smtClean="0"/>
            <a:t>Școala</a:t>
          </a:r>
          <a:r>
            <a:rPr lang="hu-HU" dirty="0" smtClean="0"/>
            <a:t> </a:t>
          </a:r>
          <a:r>
            <a:rPr lang="hu-HU" dirty="0" err="1" smtClean="0"/>
            <a:t>Gimnazială</a:t>
          </a:r>
          <a:r>
            <a:rPr lang="hu-HU" dirty="0" smtClean="0"/>
            <a:t> NICOLAE COLAN</a:t>
          </a:r>
        </a:p>
        <a:p>
          <a:r>
            <a:rPr lang="hu-HU" dirty="0" err="1" smtClean="0"/>
            <a:t>Sf</a:t>
          </a:r>
          <a:r>
            <a:rPr lang="hu-HU" dirty="0" smtClean="0"/>
            <a:t>. </a:t>
          </a:r>
          <a:r>
            <a:rPr lang="hu-HU" dirty="0" err="1" smtClean="0"/>
            <a:t>Gheorghe</a:t>
          </a:r>
          <a:endParaRPr lang="hu-HU" dirty="0"/>
        </a:p>
      </dgm:t>
    </dgm:pt>
    <dgm:pt modelId="{0D802DA4-D404-4F98-B3BA-67DA42BED036}" type="parTrans" cxnId="{50AE9C04-726B-4FB3-A6FC-DC9E457F2588}">
      <dgm:prSet/>
      <dgm:spPr/>
      <dgm:t>
        <a:bodyPr/>
        <a:lstStyle/>
        <a:p>
          <a:endParaRPr lang="hu-HU"/>
        </a:p>
      </dgm:t>
    </dgm:pt>
    <dgm:pt modelId="{2B7C6D86-E54A-47F7-8428-57AC9A83A21F}" type="sibTrans" cxnId="{50AE9C04-726B-4FB3-A6FC-DC9E457F2588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hu-HU"/>
        </a:p>
      </dgm:t>
    </dgm:pt>
    <dgm:pt modelId="{E2257D41-25FB-4786-8286-9B42E1AD70AB}" type="pres">
      <dgm:prSet presAssocID="{7506A548-8F53-4DFA-AB8D-D1C9B3E34EA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hu-HU"/>
        </a:p>
      </dgm:t>
    </dgm:pt>
    <dgm:pt modelId="{6EE93E87-4799-433F-8837-C65A1D7ADBD9}" type="pres">
      <dgm:prSet presAssocID="{D62381BB-2219-4543-B0ED-F5E5B7BD433F}" presName="text1" presStyleCnt="0"/>
      <dgm:spPr/>
    </dgm:pt>
    <dgm:pt modelId="{BC5CCB0B-A17A-43BB-A867-989FC136D7D0}" type="pres">
      <dgm:prSet presAssocID="{D62381BB-2219-4543-B0ED-F5E5B7BD433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FD867A2-DDA9-41D5-8F6C-D7D85413A752}" type="pres">
      <dgm:prSet presAssocID="{D62381BB-2219-4543-B0ED-F5E5B7BD433F}" presName="textaccent1" presStyleCnt="0"/>
      <dgm:spPr/>
    </dgm:pt>
    <dgm:pt modelId="{448EEA77-F285-437A-9D4F-37009061CACC}" type="pres">
      <dgm:prSet presAssocID="{D62381BB-2219-4543-B0ED-F5E5B7BD433F}" presName="accentRepeatNode" presStyleLbl="solidAlignAcc1" presStyleIdx="0" presStyleCnt="8"/>
      <dgm:spPr/>
    </dgm:pt>
    <dgm:pt modelId="{48FE9F4E-BAF7-4723-8B62-F9ABFD0989C6}" type="pres">
      <dgm:prSet presAssocID="{226B074A-093C-4532-8FFB-97754B0A5453}" presName="image1" presStyleCnt="0"/>
      <dgm:spPr/>
    </dgm:pt>
    <dgm:pt modelId="{137E7038-26A7-4BF8-94AD-AB54AB51D33E}" type="pres">
      <dgm:prSet presAssocID="{226B074A-093C-4532-8FFB-97754B0A5453}" presName="imageRepeatNode" presStyleLbl="alignAcc1" presStyleIdx="0" presStyleCnt="4"/>
      <dgm:spPr/>
      <dgm:t>
        <a:bodyPr/>
        <a:lstStyle/>
        <a:p>
          <a:endParaRPr lang="hu-HU"/>
        </a:p>
      </dgm:t>
    </dgm:pt>
    <dgm:pt modelId="{E1E428FE-13DA-44A7-A9D9-56A5045DECEE}" type="pres">
      <dgm:prSet presAssocID="{226B074A-093C-4532-8FFB-97754B0A5453}" presName="imageaccent1" presStyleCnt="0"/>
      <dgm:spPr/>
    </dgm:pt>
    <dgm:pt modelId="{17F17472-B778-48AB-9758-CEC9EA75A413}" type="pres">
      <dgm:prSet presAssocID="{226B074A-093C-4532-8FFB-97754B0A5453}" presName="accentRepeatNode" presStyleLbl="solidAlignAcc1" presStyleIdx="1" presStyleCnt="8"/>
      <dgm:spPr/>
    </dgm:pt>
    <dgm:pt modelId="{99857C13-3112-41BD-ABC1-6342CFDEE806}" type="pres">
      <dgm:prSet presAssocID="{4DE52C3A-98BB-4970-A934-F5847CCE9A41}" presName="text2" presStyleCnt="0"/>
      <dgm:spPr/>
    </dgm:pt>
    <dgm:pt modelId="{6DF359C7-7467-4E59-A108-8A09F7FC2AD2}" type="pres">
      <dgm:prSet presAssocID="{4DE52C3A-98BB-4970-A934-F5847CCE9A4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A3F6FE0-DBC8-43AE-97B8-794EB37B5F24}" type="pres">
      <dgm:prSet presAssocID="{4DE52C3A-98BB-4970-A934-F5847CCE9A41}" presName="textaccent2" presStyleCnt="0"/>
      <dgm:spPr/>
    </dgm:pt>
    <dgm:pt modelId="{CDC285CF-C8E3-442C-97B2-B43298AB5DBA}" type="pres">
      <dgm:prSet presAssocID="{4DE52C3A-98BB-4970-A934-F5847CCE9A41}" presName="accentRepeatNode" presStyleLbl="solidAlignAcc1" presStyleIdx="2" presStyleCnt="8"/>
      <dgm:spPr/>
    </dgm:pt>
    <dgm:pt modelId="{7C5DEBD5-3F02-4D52-80E7-22A9B0D840F9}" type="pres">
      <dgm:prSet presAssocID="{163A5071-A045-488D-B88C-C4D546B7B011}" presName="image2" presStyleCnt="0"/>
      <dgm:spPr/>
    </dgm:pt>
    <dgm:pt modelId="{3FB90309-B06F-4AA4-BFCD-4D93A262DC6B}" type="pres">
      <dgm:prSet presAssocID="{163A5071-A045-488D-B88C-C4D546B7B011}" presName="imageRepeatNode" presStyleLbl="alignAcc1" presStyleIdx="1" presStyleCnt="4"/>
      <dgm:spPr/>
      <dgm:t>
        <a:bodyPr/>
        <a:lstStyle/>
        <a:p>
          <a:endParaRPr lang="hu-HU"/>
        </a:p>
      </dgm:t>
    </dgm:pt>
    <dgm:pt modelId="{B5F33444-CA08-4641-8D6C-CB1F4847900E}" type="pres">
      <dgm:prSet presAssocID="{163A5071-A045-488D-B88C-C4D546B7B011}" presName="imageaccent2" presStyleCnt="0"/>
      <dgm:spPr/>
    </dgm:pt>
    <dgm:pt modelId="{AADDECA6-A6EC-4AE9-99EB-63A59FC11A36}" type="pres">
      <dgm:prSet presAssocID="{163A5071-A045-488D-B88C-C4D546B7B011}" presName="accentRepeatNode" presStyleLbl="solidAlignAcc1" presStyleIdx="3" presStyleCnt="8"/>
      <dgm:spPr/>
    </dgm:pt>
    <dgm:pt modelId="{A1BFC457-542C-4EAF-B149-A7B5A6FCE5F3}" type="pres">
      <dgm:prSet presAssocID="{F236BDF1-CDC8-4C5A-9FBF-7193E036D0D1}" presName="text3" presStyleCnt="0"/>
      <dgm:spPr/>
    </dgm:pt>
    <dgm:pt modelId="{64384638-E258-4518-9E25-D164827298E3}" type="pres">
      <dgm:prSet presAssocID="{F236BDF1-CDC8-4C5A-9FBF-7193E036D0D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E4079E-B41D-4FFC-8950-8EBE6E6F86D8}" type="pres">
      <dgm:prSet presAssocID="{F236BDF1-CDC8-4C5A-9FBF-7193E036D0D1}" presName="textaccent3" presStyleCnt="0"/>
      <dgm:spPr/>
    </dgm:pt>
    <dgm:pt modelId="{B6D8847B-DA55-4E7D-BFDE-1C71F5EF3CA7}" type="pres">
      <dgm:prSet presAssocID="{F236BDF1-CDC8-4C5A-9FBF-7193E036D0D1}" presName="accentRepeatNode" presStyleLbl="solidAlignAcc1" presStyleIdx="4" presStyleCnt="8"/>
      <dgm:spPr/>
    </dgm:pt>
    <dgm:pt modelId="{593530BA-CE77-4943-B9A1-0EA7B357935A}" type="pres">
      <dgm:prSet presAssocID="{64003035-6B1D-4BF4-A311-3CF8C38E7695}" presName="image3" presStyleCnt="0"/>
      <dgm:spPr/>
    </dgm:pt>
    <dgm:pt modelId="{5672A6EE-52CB-46A8-AD0D-D9BBA70115BF}" type="pres">
      <dgm:prSet presAssocID="{64003035-6B1D-4BF4-A311-3CF8C38E7695}" presName="imageRepeatNode" presStyleLbl="alignAcc1" presStyleIdx="2" presStyleCnt="4"/>
      <dgm:spPr/>
      <dgm:t>
        <a:bodyPr/>
        <a:lstStyle/>
        <a:p>
          <a:endParaRPr lang="hu-HU"/>
        </a:p>
      </dgm:t>
    </dgm:pt>
    <dgm:pt modelId="{02C3CF8B-307E-4249-AECB-3712FBBFDC7E}" type="pres">
      <dgm:prSet presAssocID="{64003035-6B1D-4BF4-A311-3CF8C38E7695}" presName="imageaccent3" presStyleCnt="0"/>
      <dgm:spPr/>
    </dgm:pt>
    <dgm:pt modelId="{3A2C6DB4-6F13-48E0-9E3B-BA8D5710D8A2}" type="pres">
      <dgm:prSet presAssocID="{64003035-6B1D-4BF4-A311-3CF8C38E7695}" presName="accentRepeatNode" presStyleLbl="solidAlignAcc1" presStyleIdx="5" presStyleCnt="8"/>
      <dgm:spPr/>
    </dgm:pt>
    <dgm:pt modelId="{B88CCCA1-7C6D-4157-875E-4A5CBFC9B2FE}" type="pres">
      <dgm:prSet presAssocID="{F0A4A944-54F5-4FDB-B1BE-73EBBB1481B0}" presName="text4" presStyleCnt="0"/>
      <dgm:spPr/>
    </dgm:pt>
    <dgm:pt modelId="{25E48EB6-4B80-4D28-820B-EBE4880E1E9B}" type="pres">
      <dgm:prSet presAssocID="{F0A4A944-54F5-4FDB-B1BE-73EBBB1481B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49F1D37-AB40-42BF-8A91-C405BD64E827}" type="pres">
      <dgm:prSet presAssocID="{F0A4A944-54F5-4FDB-B1BE-73EBBB1481B0}" presName="textaccent4" presStyleCnt="0"/>
      <dgm:spPr/>
    </dgm:pt>
    <dgm:pt modelId="{C9F804CF-CBEA-46DB-BC2A-46DDAD7505AB}" type="pres">
      <dgm:prSet presAssocID="{F0A4A944-54F5-4FDB-B1BE-73EBBB1481B0}" presName="accentRepeatNode" presStyleLbl="solidAlignAcc1" presStyleIdx="6" presStyleCnt="8"/>
      <dgm:spPr/>
    </dgm:pt>
    <dgm:pt modelId="{DA512F02-3B26-449C-97F4-D4AE8899ACB6}" type="pres">
      <dgm:prSet presAssocID="{2B7C6D86-E54A-47F7-8428-57AC9A83A21F}" presName="image4" presStyleCnt="0"/>
      <dgm:spPr/>
    </dgm:pt>
    <dgm:pt modelId="{509685A9-F14B-48E2-8BF3-39C645DB4003}" type="pres">
      <dgm:prSet presAssocID="{2B7C6D86-E54A-47F7-8428-57AC9A83A21F}" presName="imageRepeatNode" presStyleLbl="alignAcc1" presStyleIdx="3" presStyleCnt="4"/>
      <dgm:spPr/>
      <dgm:t>
        <a:bodyPr/>
        <a:lstStyle/>
        <a:p>
          <a:endParaRPr lang="hu-HU"/>
        </a:p>
      </dgm:t>
    </dgm:pt>
    <dgm:pt modelId="{856D781F-AC2E-4D88-A6ED-647EF781A9C3}" type="pres">
      <dgm:prSet presAssocID="{2B7C6D86-E54A-47F7-8428-57AC9A83A21F}" presName="imageaccent4" presStyleCnt="0"/>
      <dgm:spPr/>
    </dgm:pt>
    <dgm:pt modelId="{E6D706AD-05B4-4656-9530-38581C23755A}" type="pres">
      <dgm:prSet presAssocID="{2B7C6D86-E54A-47F7-8428-57AC9A83A21F}" presName="accentRepeatNode" presStyleLbl="solidAlignAcc1" presStyleIdx="7" presStyleCnt="8"/>
      <dgm:spPr/>
    </dgm:pt>
  </dgm:ptLst>
  <dgm:cxnLst>
    <dgm:cxn modelId="{7789BBC3-8F88-49BD-8C63-38EAFBED7086}" type="presOf" srcId="{2B7C6D86-E54A-47F7-8428-57AC9A83A21F}" destId="{509685A9-F14B-48E2-8BF3-39C645DB4003}" srcOrd="0" destOrd="0" presId="urn:microsoft.com/office/officeart/2008/layout/HexagonCluster"/>
    <dgm:cxn modelId="{41F95A00-4FC3-4D94-97F8-8AFF2F63BEEA}" type="presOf" srcId="{226B074A-093C-4532-8FFB-97754B0A5453}" destId="{137E7038-26A7-4BF8-94AD-AB54AB51D33E}" srcOrd="0" destOrd="0" presId="urn:microsoft.com/office/officeart/2008/layout/HexagonCluster"/>
    <dgm:cxn modelId="{50164F4B-05FA-4C23-8D0B-5C471D49D337}" type="presOf" srcId="{7506A548-8F53-4DFA-AB8D-D1C9B3E34EAE}" destId="{E2257D41-25FB-4786-8286-9B42E1AD70AB}" srcOrd="0" destOrd="0" presId="urn:microsoft.com/office/officeart/2008/layout/HexagonCluster"/>
    <dgm:cxn modelId="{50AE9C04-726B-4FB3-A6FC-DC9E457F2588}" srcId="{7506A548-8F53-4DFA-AB8D-D1C9B3E34EAE}" destId="{F0A4A944-54F5-4FDB-B1BE-73EBBB1481B0}" srcOrd="3" destOrd="0" parTransId="{0D802DA4-D404-4F98-B3BA-67DA42BED036}" sibTransId="{2B7C6D86-E54A-47F7-8428-57AC9A83A21F}"/>
    <dgm:cxn modelId="{2F33255D-176B-4B1F-B9C8-0FB7A4F53D99}" srcId="{7506A548-8F53-4DFA-AB8D-D1C9B3E34EAE}" destId="{D62381BB-2219-4543-B0ED-F5E5B7BD433F}" srcOrd="0" destOrd="0" parTransId="{06F778F3-ADAB-4BB4-8C2D-F25D60895880}" sibTransId="{226B074A-093C-4532-8FFB-97754B0A5453}"/>
    <dgm:cxn modelId="{CF577CFB-BDBA-4253-A5A9-698EA9224BB9}" type="presOf" srcId="{D62381BB-2219-4543-B0ED-F5E5B7BD433F}" destId="{BC5CCB0B-A17A-43BB-A867-989FC136D7D0}" srcOrd="0" destOrd="0" presId="urn:microsoft.com/office/officeart/2008/layout/HexagonCluster"/>
    <dgm:cxn modelId="{41086112-B0CF-40C0-9243-221D3D6C2982}" type="presOf" srcId="{4DE52C3A-98BB-4970-A934-F5847CCE9A41}" destId="{6DF359C7-7467-4E59-A108-8A09F7FC2AD2}" srcOrd="0" destOrd="0" presId="urn:microsoft.com/office/officeart/2008/layout/HexagonCluster"/>
    <dgm:cxn modelId="{0BB73CB4-2923-4768-9593-A5AF272EDB1C}" srcId="{7506A548-8F53-4DFA-AB8D-D1C9B3E34EAE}" destId="{4DE52C3A-98BB-4970-A934-F5847CCE9A41}" srcOrd="1" destOrd="0" parTransId="{875958D8-3784-4DCE-9DAE-2F570938E8FC}" sibTransId="{163A5071-A045-488D-B88C-C4D546B7B011}"/>
    <dgm:cxn modelId="{7C79D865-33EF-4F54-B854-BB53CEFFE63A}" type="presOf" srcId="{F236BDF1-CDC8-4C5A-9FBF-7193E036D0D1}" destId="{64384638-E258-4518-9E25-D164827298E3}" srcOrd="0" destOrd="0" presId="urn:microsoft.com/office/officeart/2008/layout/HexagonCluster"/>
    <dgm:cxn modelId="{42B58B04-751B-4848-9718-91A80158CCDC}" srcId="{7506A548-8F53-4DFA-AB8D-D1C9B3E34EAE}" destId="{F236BDF1-CDC8-4C5A-9FBF-7193E036D0D1}" srcOrd="2" destOrd="0" parTransId="{8EF20B1E-4FC5-4040-A403-21F841E538DB}" sibTransId="{64003035-6B1D-4BF4-A311-3CF8C38E7695}"/>
    <dgm:cxn modelId="{0348AF1B-43EC-4202-8EA2-182C02FB93B1}" type="presOf" srcId="{F0A4A944-54F5-4FDB-B1BE-73EBBB1481B0}" destId="{25E48EB6-4B80-4D28-820B-EBE4880E1E9B}" srcOrd="0" destOrd="0" presId="urn:microsoft.com/office/officeart/2008/layout/HexagonCluster"/>
    <dgm:cxn modelId="{40F21344-EB5D-42E2-B937-48EF38013122}" type="presOf" srcId="{64003035-6B1D-4BF4-A311-3CF8C38E7695}" destId="{5672A6EE-52CB-46A8-AD0D-D9BBA70115BF}" srcOrd="0" destOrd="0" presId="urn:microsoft.com/office/officeart/2008/layout/HexagonCluster"/>
    <dgm:cxn modelId="{1276B33F-AA13-4215-A094-CC6859B5033B}" type="presOf" srcId="{163A5071-A045-488D-B88C-C4D546B7B011}" destId="{3FB90309-B06F-4AA4-BFCD-4D93A262DC6B}" srcOrd="0" destOrd="0" presId="urn:microsoft.com/office/officeart/2008/layout/HexagonCluster"/>
    <dgm:cxn modelId="{051E1FEC-B862-4EDA-B4F8-BCE51E964097}" type="presParOf" srcId="{E2257D41-25FB-4786-8286-9B42E1AD70AB}" destId="{6EE93E87-4799-433F-8837-C65A1D7ADBD9}" srcOrd="0" destOrd="0" presId="urn:microsoft.com/office/officeart/2008/layout/HexagonCluster"/>
    <dgm:cxn modelId="{FC7DE8DB-0A21-4060-B8A8-C17066C1AA9E}" type="presParOf" srcId="{6EE93E87-4799-433F-8837-C65A1D7ADBD9}" destId="{BC5CCB0B-A17A-43BB-A867-989FC136D7D0}" srcOrd="0" destOrd="0" presId="urn:microsoft.com/office/officeart/2008/layout/HexagonCluster"/>
    <dgm:cxn modelId="{8ACE9C6C-1390-401B-9068-5074F8235B3C}" type="presParOf" srcId="{E2257D41-25FB-4786-8286-9B42E1AD70AB}" destId="{7FD867A2-DDA9-41D5-8F6C-D7D85413A752}" srcOrd="1" destOrd="0" presId="urn:microsoft.com/office/officeart/2008/layout/HexagonCluster"/>
    <dgm:cxn modelId="{F0E7FA0F-5BCC-46F6-8D83-5F301F21786F}" type="presParOf" srcId="{7FD867A2-DDA9-41D5-8F6C-D7D85413A752}" destId="{448EEA77-F285-437A-9D4F-37009061CACC}" srcOrd="0" destOrd="0" presId="urn:microsoft.com/office/officeart/2008/layout/HexagonCluster"/>
    <dgm:cxn modelId="{635BC2C8-FD97-442A-8AC5-C7898FB34264}" type="presParOf" srcId="{E2257D41-25FB-4786-8286-9B42E1AD70AB}" destId="{48FE9F4E-BAF7-4723-8B62-F9ABFD0989C6}" srcOrd="2" destOrd="0" presId="urn:microsoft.com/office/officeart/2008/layout/HexagonCluster"/>
    <dgm:cxn modelId="{EC11B6DE-D070-48DB-A321-6B7EA2EAA711}" type="presParOf" srcId="{48FE9F4E-BAF7-4723-8B62-F9ABFD0989C6}" destId="{137E7038-26A7-4BF8-94AD-AB54AB51D33E}" srcOrd="0" destOrd="0" presId="urn:microsoft.com/office/officeart/2008/layout/HexagonCluster"/>
    <dgm:cxn modelId="{788CF389-1764-4FCA-ABC1-454D3261F790}" type="presParOf" srcId="{E2257D41-25FB-4786-8286-9B42E1AD70AB}" destId="{E1E428FE-13DA-44A7-A9D9-56A5045DECEE}" srcOrd="3" destOrd="0" presId="urn:microsoft.com/office/officeart/2008/layout/HexagonCluster"/>
    <dgm:cxn modelId="{6B5FA44F-221B-4DD2-92F3-201C50670A9D}" type="presParOf" srcId="{E1E428FE-13DA-44A7-A9D9-56A5045DECEE}" destId="{17F17472-B778-48AB-9758-CEC9EA75A413}" srcOrd="0" destOrd="0" presId="urn:microsoft.com/office/officeart/2008/layout/HexagonCluster"/>
    <dgm:cxn modelId="{49574D07-360C-48FB-A6AF-10EB3922C084}" type="presParOf" srcId="{E2257D41-25FB-4786-8286-9B42E1AD70AB}" destId="{99857C13-3112-41BD-ABC1-6342CFDEE806}" srcOrd="4" destOrd="0" presId="urn:microsoft.com/office/officeart/2008/layout/HexagonCluster"/>
    <dgm:cxn modelId="{B01DFEA9-8C54-4BC2-AD9B-0B404EB6BB88}" type="presParOf" srcId="{99857C13-3112-41BD-ABC1-6342CFDEE806}" destId="{6DF359C7-7467-4E59-A108-8A09F7FC2AD2}" srcOrd="0" destOrd="0" presId="urn:microsoft.com/office/officeart/2008/layout/HexagonCluster"/>
    <dgm:cxn modelId="{8B3DBC92-557B-4ADD-A1A5-9FBD7AFD2479}" type="presParOf" srcId="{E2257D41-25FB-4786-8286-9B42E1AD70AB}" destId="{AA3F6FE0-DBC8-43AE-97B8-794EB37B5F24}" srcOrd="5" destOrd="0" presId="urn:microsoft.com/office/officeart/2008/layout/HexagonCluster"/>
    <dgm:cxn modelId="{60CDB23B-82B0-4119-AEA7-CD2887C7BD72}" type="presParOf" srcId="{AA3F6FE0-DBC8-43AE-97B8-794EB37B5F24}" destId="{CDC285CF-C8E3-442C-97B2-B43298AB5DBA}" srcOrd="0" destOrd="0" presId="urn:microsoft.com/office/officeart/2008/layout/HexagonCluster"/>
    <dgm:cxn modelId="{138FAC12-4549-4938-9F51-049197152265}" type="presParOf" srcId="{E2257D41-25FB-4786-8286-9B42E1AD70AB}" destId="{7C5DEBD5-3F02-4D52-80E7-22A9B0D840F9}" srcOrd="6" destOrd="0" presId="urn:microsoft.com/office/officeart/2008/layout/HexagonCluster"/>
    <dgm:cxn modelId="{662A0EFA-7064-4ABB-BA6C-A90F23F46635}" type="presParOf" srcId="{7C5DEBD5-3F02-4D52-80E7-22A9B0D840F9}" destId="{3FB90309-B06F-4AA4-BFCD-4D93A262DC6B}" srcOrd="0" destOrd="0" presId="urn:microsoft.com/office/officeart/2008/layout/HexagonCluster"/>
    <dgm:cxn modelId="{75FC366A-7FAA-4A2E-9E8D-C5755D23F836}" type="presParOf" srcId="{E2257D41-25FB-4786-8286-9B42E1AD70AB}" destId="{B5F33444-CA08-4641-8D6C-CB1F4847900E}" srcOrd="7" destOrd="0" presId="urn:microsoft.com/office/officeart/2008/layout/HexagonCluster"/>
    <dgm:cxn modelId="{B3E7258F-87D8-4CE0-B32F-E35BD04E4002}" type="presParOf" srcId="{B5F33444-CA08-4641-8D6C-CB1F4847900E}" destId="{AADDECA6-A6EC-4AE9-99EB-63A59FC11A36}" srcOrd="0" destOrd="0" presId="urn:microsoft.com/office/officeart/2008/layout/HexagonCluster"/>
    <dgm:cxn modelId="{4502EB30-F34D-421D-8836-9E6CF7811B0D}" type="presParOf" srcId="{E2257D41-25FB-4786-8286-9B42E1AD70AB}" destId="{A1BFC457-542C-4EAF-B149-A7B5A6FCE5F3}" srcOrd="8" destOrd="0" presId="urn:microsoft.com/office/officeart/2008/layout/HexagonCluster"/>
    <dgm:cxn modelId="{0397E7BE-3A8D-4E72-B072-652A46B7DEEC}" type="presParOf" srcId="{A1BFC457-542C-4EAF-B149-A7B5A6FCE5F3}" destId="{64384638-E258-4518-9E25-D164827298E3}" srcOrd="0" destOrd="0" presId="urn:microsoft.com/office/officeart/2008/layout/HexagonCluster"/>
    <dgm:cxn modelId="{9EE8D3B5-6B64-488B-A204-3823C111319F}" type="presParOf" srcId="{E2257D41-25FB-4786-8286-9B42E1AD70AB}" destId="{8CE4079E-B41D-4FFC-8950-8EBE6E6F86D8}" srcOrd="9" destOrd="0" presId="urn:microsoft.com/office/officeart/2008/layout/HexagonCluster"/>
    <dgm:cxn modelId="{8B76D967-8B62-406A-B18E-CF3A0B6EA6E3}" type="presParOf" srcId="{8CE4079E-B41D-4FFC-8950-8EBE6E6F86D8}" destId="{B6D8847B-DA55-4E7D-BFDE-1C71F5EF3CA7}" srcOrd="0" destOrd="0" presId="urn:microsoft.com/office/officeart/2008/layout/HexagonCluster"/>
    <dgm:cxn modelId="{9EA0D172-DEAE-463F-B59A-17500257B010}" type="presParOf" srcId="{E2257D41-25FB-4786-8286-9B42E1AD70AB}" destId="{593530BA-CE77-4943-B9A1-0EA7B357935A}" srcOrd="10" destOrd="0" presId="urn:microsoft.com/office/officeart/2008/layout/HexagonCluster"/>
    <dgm:cxn modelId="{B23C7D63-ED22-452B-915F-90B54F4C4627}" type="presParOf" srcId="{593530BA-CE77-4943-B9A1-0EA7B357935A}" destId="{5672A6EE-52CB-46A8-AD0D-D9BBA70115BF}" srcOrd="0" destOrd="0" presId="urn:microsoft.com/office/officeart/2008/layout/HexagonCluster"/>
    <dgm:cxn modelId="{9FD60814-80FF-4064-956C-88BAD6DD395B}" type="presParOf" srcId="{E2257D41-25FB-4786-8286-9B42E1AD70AB}" destId="{02C3CF8B-307E-4249-AECB-3712FBBFDC7E}" srcOrd="11" destOrd="0" presId="urn:microsoft.com/office/officeart/2008/layout/HexagonCluster"/>
    <dgm:cxn modelId="{9CEDEE3D-5C24-4E56-B3C3-2AB5F49C03BD}" type="presParOf" srcId="{02C3CF8B-307E-4249-AECB-3712FBBFDC7E}" destId="{3A2C6DB4-6F13-48E0-9E3B-BA8D5710D8A2}" srcOrd="0" destOrd="0" presId="urn:microsoft.com/office/officeart/2008/layout/HexagonCluster"/>
    <dgm:cxn modelId="{BD661827-B147-48D9-B7C4-5859DE0D7548}" type="presParOf" srcId="{E2257D41-25FB-4786-8286-9B42E1AD70AB}" destId="{B88CCCA1-7C6D-4157-875E-4A5CBFC9B2FE}" srcOrd="12" destOrd="0" presId="urn:microsoft.com/office/officeart/2008/layout/HexagonCluster"/>
    <dgm:cxn modelId="{6FBC47FD-3618-4A21-A02A-7208C5AC70B3}" type="presParOf" srcId="{B88CCCA1-7C6D-4157-875E-4A5CBFC9B2FE}" destId="{25E48EB6-4B80-4D28-820B-EBE4880E1E9B}" srcOrd="0" destOrd="0" presId="urn:microsoft.com/office/officeart/2008/layout/HexagonCluster"/>
    <dgm:cxn modelId="{EAC4631A-893F-47DF-9611-E02D4D83783A}" type="presParOf" srcId="{E2257D41-25FB-4786-8286-9B42E1AD70AB}" destId="{B49F1D37-AB40-42BF-8A91-C405BD64E827}" srcOrd="13" destOrd="0" presId="urn:microsoft.com/office/officeart/2008/layout/HexagonCluster"/>
    <dgm:cxn modelId="{3115FE6C-2090-4E2B-9184-77361B5D77D4}" type="presParOf" srcId="{B49F1D37-AB40-42BF-8A91-C405BD64E827}" destId="{C9F804CF-CBEA-46DB-BC2A-46DDAD7505AB}" srcOrd="0" destOrd="0" presId="urn:microsoft.com/office/officeart/2008/layout/HexagonCluster"/>
    <dgm:cxn modelId="{9435B66F-B1F0-45E5-869E-440D3B3C0A8A}" type="presParOf" srcId="{E2257D41-25FB-4786-8286-9B42E1AD70AB}" destId="{DA512F02-3B26-449C-97F4-D4AE8899ACB6}" srcOrd="14" destOrd="0" presId="urn:microsoft.com/office/officeart/2008/layout/HexagonCluster"/>
    <dgm:cxn modelId="{00A217F3-635F-4077-A03C-F3DC50DCBF10}" type="presParOf" srcId="{DA512F02-3B26-449C-97F4-D4AE8899ACB6}" destId="{509685A9-F14B-48E2-8BF3-39C645DB4003}" srcOrd="0" destOrd="0" presId="urn:microsoft.com/office/officeart/2008/layout/HexagonCluster"/>
    <dgm:cxn modelId="{8D4B66F0-83A4-4DCB-BC49-FD78C9427C86}" type="presParOf" srcId="{E2257D41-25FB-4786-8286-9B42E1AD70AB}" destId="{856D781F-AC2E-4D88-A6ED-647EF781A9C3}" srcOrd="15" destOrd="0" presId="urn:microsoft.com/office/officeart/2008/layout/HexagonCluster"/>
    <dgm:cxn modelId="{7B345D74-7364-4164-ABF1-876BAF77F094}" type="presParOf" srcId="{856D781F-AC2E-4D88-A6ED-647EF781A9C3}" destId="{E6D706AD-05B4-4656-9530-38581C2375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F91CD-6751-4A76-88C5-F041409C9EEA}">
      <dsp:nvSpPr>
        <dsp:cNvPr id="0" name=""/>
        <dsp:cNvSpPr/>
      </dsp:nvSpPr>
      <dsp:spPr>
        <a:xfrm>
          <a:off x="1740376" y="2346"/>
          <a:ext cx="1221148" cy="1221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60 ore față în față</a:t>
          </a:r>
          <a:endParaRPr lang="en-US" sz="2000" kern="1200" dirty="0"/>
        </a:p>
      </dsp:txBody>
      <dsp:txXfrm>
        <a:off x="1919209" y="181179"/>
        <a:ext cx="863482" cy="863482"/>
      </dsp:txXfrm>
    </dsp:sp>
    <dsp:sp modelId="{5F9D71ED-0D36-4C2F-9613-1EC72A0D014F}">
      <dsp:nvSpPr>
        <dsp:cNvPr id="0" name=""/>
        <dsp:cNvSpPr/>
      </dsp:nvSpPr>
      <dsp:spPr>
        <a:xfrm>
          <a:off x="1996817" y="1322651"/>
          <a:ext cx="708265" cy="70826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90698" y="1593492"/>
        <a:ext cx="520503" cy="166583"/>
      </dsp:txXfrm>
    </dsp:sp>
    <dsp:sp modelId="{68D85690-1334-4394-89F7-89FE900927D5}">
      <dsp:nvSpPr>
        <dsp:cNvPr id="0" name=""/>
        <dsp:cNvSpPr/>
      </dsp:nvSpPr>
      <dsp:spPr>
        <a:xfrm>
          <a:off x="1740376" y="2130074"/>
          <a:ext cx="1221148" cy="12211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60 ore on-line</a:t>
          </a:r>
          <a:endParaRPr lang="en-US" sz="2000" kern="1200" dirty="0"/>
        </a:p>
      </dsp:txBody>
      <dsp:txXfrm>
        <a:off x="1919209" y="2308907"/>
        <a:ext cx="863482" cy="863482"/>
      </dsp:txXfrm>
    </dsp:sp>
    <dsp:sp modelId="{6B6310CF-D65E-49B6-9DF8-B510D0165B08}">
      <dsp:nvSpPr>
        <dsp:cNvPr id="0" name=""/>
        <dsp:cNvSpPr/>
      </dsp:nvSpPr>
      <dsp:spPr>
        <a:xfrm>
          <a:off x="3144697" y="1449650"/>
          <a:ext cx="388325" cy="454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44697" y="1540503"/>
        <a:ext cx="271828" cy="272561"/>
      </dsp:txXfrm>
    </dsp:sp>
    <dsp:sp modelId="{F554BA3B-776E-4A69-A8A2-19ED6F7787F7}">
      <dsp:nvSpPr>
        <dsp:cNvPr id="0" name=""/>
        <dsp:cNvSpPr/>
      </dsp:nvSpPr>
      <dsp:spPr>
        <a:xfrm>
          <a:off x="3694213" y="455636"/>
          <a:ext cx="2442296" cy="24422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kern="1200" dirty="0" smtClean="0"/>
            <a:t>120 ore </a:t>
          </a:r>
          <a:r>
            <a:rPr lang="ro-RO" sz="3600" kern="1200" dirty="0" err="1" smtClean="0"/>
            <a:t>blended</a:t>
          </a:r>
          <a:r>
            <a:rPr lang="ro-RO" sz="3600" kern="1200" dirty="0" smtClean="0"/>
            <a:t> </a:t>
          </a:r>
          <a:r>
            <a:rPr lang="ro-RO" sz="3600" kern="1200" dirty="0" err="1" smtClean="0"/>
            <a:t>learning</a:t>
          </a:r>
          <a:endParaRPr lang="en-US" sz="3600" kern="1200" dirty="0"/>
        </a:p>
      </dsp:txBody>
      <dsp:txXfrm>
        <a:off x="4051879" y="813302"/>
        <a:ext cx="1726964" cy="172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D1541-BCB0-4336-84EA-932C70EE9588}">
      <dsp:nvSpPr>
        <dsp:cNvPr id="0" name=""/>
        <dsp:cNvSpPr/>
      </dsp:nvSpPr>
      <dsp:spPr>
        <a:xfrm>
          <a:off x="-4875719" y="-747185"/>
          <a:ext cx="5807079" cy="5807079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F1DEC-444B-47E3-A65C-66C2BDA705AB}">
      <dsp:nvSpPr>
        <dsp:cNvPr id="0" name=""/>
        <dsp:cNvSpPr/>
      </dsp:nvSpPr>
      <dsp:spPr>
        <a:xfrm>
          <a:off x="599004" y="431270"/>
          <a:ext cx="7469880" cy="862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Abordarea noului curriculum național pentru învățământul primar/gimnazial</a:t>
          </a:r>
          <a:endParaRPr lang="en-US" sz="1800" kern="1200" dirty="0"/>
        </a:p>
      </dsp:txBody>
      <dsp:txXfrm>
        <a:off x="599004" y="431270"/>
        <a:ext cx="7469880" cy="862541"/>
      </dsp:txXfrm>
    </dsp:sp>
    <dsp:sp modelId="{34ABD7EE-C75E-4A8B-9366-CBCBD0EFF188}">
      <dsp:nvSpPr>
        <dsp:cNvPr id="0" name=""/>
        <dsp:cNvSpPr/>
      </dsp:nvSpPr>
      <dsp:spPr>
        <a:xfrm>
          <a:off x="59916" y="323453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E4215-ECAF-4970-A6C7-E9D59B6005E0}">
      <dsp:nvSpPr>
        <dsp:cNvPr id="0" name=""/>
        <dsp:cNvSpPr/>
      </dsp:nvSpPr>
      <dsp:spPr>
        <a:xfrm>
          <a:off x="912538" y="1725083"/>
          <a:ext cx="7156346" cy="862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Didactica de specialitate pentru disciplinele prevăzute în noile planuri-cadru pentru învățământul primar/gimnazial</a:t>
          </a:r>
          <a:endParaRPr lang="en-US" sz="1800" kern="1200" dirty="0"/>
        </a:p>
      </dsp:txBody>
      <dsp:txXfrm>
        <a:off x="912538" y="1725083"/>
        <a:ext cx="7156346" cy="862541"/>
      </dsp:txXfrm>
    </dsp:sp>
    <dsp:sp modelId="{C6F831F7-7705-4608-9581-F17641DFBC07}">
      <dsp:nvSpPr>
        <dsp:cNvPr id="0" name=""/>
        <dsp:cNvSpPr/>
      </dsp:nvSpPr>
      <dsp:spPr>
        <a:xfrm>
          <a:off x="373449" y="1617265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65666-9FA9-4AF5-BB57-0B3DEFF193D7}">
      <dsp:nvSpPr>
        <dsp:cNvPr id="0" name=""/>
        <dsp:cNvSpPr/>
      </dsp:nvSpPr>
      <dsp:spPr>
        <a:xfrm>
          <a:off x="599004" y="3018895"/>
          <a:ext cx="7469880" cy="862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6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Aspecte transversale (programe de tip „A doua șansă”; dezvoltare resurse educaționale deschise; consiliere și dezvoltare personală, cerințe educaționale speciale; managementul curriculum-ului)</a:t>
          </a:r>
          <a:endParaRPr lang="en-US" sz="1800" kern="1200" dirty="0"/>
        </a:p>
      </dsp:txBody>
      <dsp:txXfrm>
        <a:off x="599004" y="3018895"/>
        <a:ext cx="7469880" cy="862541"/>
      </dsp:txXfrm>
    </dsp:sp>
    <dsp:sp modelId="{BBF1D7D5-E71C-4626-B482-05E256B6B33A}">
      <dsp:nvSpPr>
        <dsp:cNvPr id="0" name=""/>
        <dsp:cNvSpPr/>
      </dsp:nvSpPr>
      <dsp:spPr>
        <a:xfrm>
          <a:off x="59916" y="2911077"/>
          <a:ext cx="1078177" cy="1078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CB0B-A17A-43BB-A867-989FC136D7D0}">
      <dsp:nvSpPr>
        <dsp:cNvPr id="0" name=""/>
        <dsp:cNvSpPr/>
      </dsp:nvSpPr>
      <dsp:spPr>
        <a:xfrm>
          <a:off x="1714905" y="2899056"/>
          <a:ext cx="2020153" cy="173406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Liceul Tehnologic BARÓTI SZABÓ DÁVID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Baraolt</a:t>
          </a:r>
          <a:endParaRPr lang="en-US" sz="1600" kern="1200" dirty="0"/>
        </a:p>
      </dsp:txBody>
      <dsp:txXfrm>
        <a:off x="2027757" y="3167603"/>
        <a:ext cx="1394449" cy="1196974"/>
      </dsp:txXfrm>
    </dsp:sp>
    <dsp:sp modelId="{448EEA77-F285-437A-9D4F-37009061CACC}">
      <dsp:nvSpPr>
        <dsp:cNvPr id="0" name=""/>
        <dsp:cNvSpPr/>
      </dsp:nvSpPr>
      <dsp:spPr>
        <a:xfrm>
          <a:off x="1778091" y="3665326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7038-26A7-4BF8-94AD-AB54AB51D33E}">
      <dsp:nvSpPr>
        <dsp:cNvPr id="0" name=""/>
        <dsp:cNvSpPr/>
      </dsp:nvSpPr>
      <dsp:spPr>
        <a:xfrm>
          <a:off x="0" y="1956448"/>
          <a:ext cx="2020153" cy="17340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17472-B778-48AB-9758-CEC9EA75A413}">
      <dsp:nvSpPr>
        <dsp:cNvPr id="0" name=""/>
        <dsp:cNvSpPr/>
      </dsp:nvSpPr>
      <dsp:spPr>
        <a:xfrm>
          <a:off x="1367830" y="3450056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359C7-7467-4E59-A108-8A09F7FC2AD2}">
      <dsp:nvSpPr>
        <dsp:cNvPr id="0" name=""/>
        <dsp:cNvSpPr/>
      </dsp:nvSpPr>
      <dsp:spPr>
        <a:xfrm>
          <a:off x="3428031" y="1943165"/>
          <a:ext cx="2020153" cy="173406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Liceul Tehnologic GÁBOR ÁRON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Tg. Secuiesc</a:t>
          </a:r>
          <a:endParaRPr lang="en-US" sz="1600" kern="1200" dirty="0"/>
        </a:p>
      </dsp:txBody>
      <dsp:txXfrm>
        <a:off x="3740883" y="2211712"/>
        <a:ext cx="1394449" cy="1196974"/>
      </dsp:txXfrm>
    </dsp:sp>
    <dsp:sp modelId="{CDC285CF-C8E3-442C-97B2-B43298AB5DBA}">
      <dsp:nvSpPr>
        <dsp:cNvPr id="0" name=""/>
        <dsp:cNvSpPr/>
      </dsp:nvSpPr>
      <dsp:spPr>
        <a:xfrm>
          <a:off x="4811881" y="3434941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90309-B06F-4AA4-BFCD-4D93A262DC6B}">
      <dsp:nvSpPr>
        <dsp:cNvPr id="0" name=""/>
        <dsp:cNvSpPr/>
      </dsp:nvSpPr>
      <dsp:spPr>
        <a:xfrm>
          <a:off x="5150056" y="2896308"/>
          <a:ext cx="2020153" cy="17340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DECA6-A6EC-4AE9-99EB-63A59FC11A36}">
      <dsp:nvSpPr>
        <dsp:cNvPr id="0" name=""/>
        <dsp:cNvSpPr/>
      </dsp:nvSpPr>
      <dsp:spPr>
        <a:xfrm>
          <a:off x="5196333" y="3673112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84638-E258-4518-9E25-D164827298E3}">
      <dsp:nvSpPr>
        <dsp:cNvPr id="0" name=""/>
        <dsp:cNvSpPr/>
      </dsp:nvSpPr>
      <dsp:spPr>
        <a:xfrm>
          <a:off x="1714905" y="1008802"/>
          <a:ext cx="2020153" cy="17340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/>
            <a:t>Liceul Tehnologic PUSK</a:t>
          </a:r>
          <a:r>
            <a:rPr lang="hu-HU" sz="1600" kern="1200" dirty="0" smtClean="0"/>
            <a:t>ÁS TIVADAR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Sf. Gheorghe</a:t>
          </a:r>
          <a:endParaRPr lang="en-US" sz="1600" kern="1200" dirty="0"/>
        </a:p>
      </dsp:txBody>
      <dsp:txXfrm>
        <a:off x="2027757" y="1277349"/>
        <a:ext cx="1394449" cy="1196974"/>
      </dsp:txXfrm>
    </dsp:sp>
    <dsp:sp modelId="{B6D8847B-DA55-4E7D-BFDE-1C71F5EF3CA7}">
      <dsp:nvSpPr>
        <dsp:cNvPr id="0" name=""/>
        <dsp:cNvSpPr/>
      </dsp:nvSpPr>
      <dsp:spPr>
        <a:xfrm>
          <a:off x="3089856" y="1044527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A6EE-52CB-46A8-AD0D-D9BBA70115BF}">
      <dsp:nvSpPr>
        <dsp:cNvPr id="0" name=""/>
        <dsp:cNvSpPr/>
      </dsp:nvSpPr>
      <dsp:spPr>
        <a:xfrm>
          <a:off x="3428031" y="52911"/>
          <a:ext cx="2020153" cy="17340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C6DB4-6F13-48E0-9E3B-BA8D5710D8A2}">
      <dsp:nvSpPr>
        <dsp:cNvPr id="0" name=""/>
        <dsp:cNvSpPr/>
      </dsp:nvSpPr>
      <dsp:spPr>
        <a:xfrm>
          <a:off x="3474308" y="821471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48EB6-4B80-4D28-820B-EBE4880E1E9B}">
      <dsp:nvSpPr>
        <dsp:cNvPr id="0" name=""/>
        <dsp:cNvSpPr/>
      </dsp:nvSpPr>
      <dsp:spPr>
        <a:xfrm>
          <a:off x="5150056" y="1006054"/>
          <a:ext cx="2020153" cy="173406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Școala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Gimnazială</a:t>
          </a:r>
          <a:r>
            <a:rPr lang="hu-HU" sz="1600" kern="1200" dirty="0" smtClean="0"/>
            <a:t> NICOLAE COLAN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/>
            <a:t>Sf</a:t>
          </a:r>
          <a:r>
            <a:rPr lang="hu-HU" sz="1600" kern="1200" dirty="0" smtClean="0"/>
            <a:t>. </a:t>
          </a:r>
          <a:r>
            <a:rPr lang="hu-HU" sz="1600" kern="1200" dirty="0" err="1" smtClean="0"/>
            <a:t>Gheorghe</a:t>
          </a:r>
          <a:endParaRPr lang="hu-HU" sz="1600" kern="1200" dirty="0"/>
        </a:p>
      </dsp:txBody>
      <dsp:txXfrm>
        <a:off x="5462908" y="1274601"/>
        <a:ext cx="1394449" cy="1196974"/>
      </dsp:txXfrm>
    </dsp:sp>
    <dsp:sp modelId="{C9F804CF-CBEA-46DB-BC2A-46DDAD7505AB}">
      <dsp:nvSpPr>
        <dsp:cNvPr id="0" name=""/>
        <dsp:cNvSpPr/>
      </dsp:nvSpPr>
      <dsp:spPr>
        <a:xfrm>
          <a:off x="6887210" y="1771407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685A9-F14B-48E2-8BF3-39C645DB4003}">
      <dsp:nvSpPr>
        <dsp:cNvPr id="0" name=""/>
        <dsp:cNvSpPr/>
      </dsp:nvSpPr>
      <dsp:spPr>
        <a:xfrm>
          <a:off x="6879201" y="1959196"/>
          <a:ext cx="2020153" cy="17340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706AD-05B4-4656-9530-38581C23755A}">
      <dsp:nvSpPr>
        <dsp:cNvPr id="0" name=""/>
        <dsp:cNvSpPr/>
      </dsp:nvSpPr>
      <dsp:spPr>
        <a:xfrm>
          <a:off x="7286791" y="1989884"/>
          <a:ext cx="235832" cy="2033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130D-E594-4614-BC7E-02ABEA11F626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5FFF-965D-4369-A123-DE378C931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0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 smtClean="0">
                <a:latin typeface="+mn-lt"/>
              </a:rPr>
              <a:t>CRED</a:t>
            </a:r>
            <a:r>
              <a:rPr lang="ro-RO" sz="3600" dirty="0" smtClean="0">
                <a:latin typeface="+mn-lt"/>
              </a:rPr>
              <a:t> – CURRICULUM RELEVANT ȘI EDUCAȚIE DESCHISĂ PENTRU TOȚI</a:t>
            </a:r>
            <a:endParaRPr lang="hu-HU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 smtClean="0"/>
          </a:p>
          <a:p>
            <a:r>
              <a:rPr lang="ro-RO" dirty="0" smtClean="0"/>
              <a:t>Casa Corpului Didactic „</a:t>
            </a:r>
            <a:r>
              <a:rPr lang="ro-RO" dirty="0" err="1" smtClean="0"/>
              <a:t>Csutak</a:t>
            </a:r>
            <a:r>
              <a:rPr lang="ro-RO" dirty="0" smtClean="0"/>
              <a:t> Vilmos” Covasna</a:t>
            </a:r>
          </a:p>
          <a:p>
            <a:r>
              <a:rPr lang="ro-RO" dirty="0" smtClean="0"/>
              <a:t>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8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0035"/>
            <a:ext cx="10515600" cy="818079"/>
          </a:xfrm>
        </p:spPr>
        <p:txBody>
          <a:bodyPr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ECHIPA DE FORMATORI ACREDITAȚI PENTRU GIMNAZIU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94857"/>
            <a:ext cx="10515600" cy="3251200"/>
          </a:xfrm>
        </p:spPr>
        <p:txBody>
          <a:bodyPr/>
          <a:lstStyle/>
          <a:p>
            <a:r>
              <a:rPr lang="ro-RO" dirty="0" smtClean="0">
                <a:latin typeface="+mn-lt"/>
              </a:rPr>
              <a:t>NEMES IULIANA – limba și literatura română</a:t>
            </a:r>
            <a:endParaRPr lang="ro-RO" dirty="0">
              <a:latin typeface="+mn-lt"/>
            </a:endParaRPr>
          </a:p>
          <a:p>
            <a:r>
              <a:rPr lang="ro-RO" dirty="0" smtClean="0">
                <a:latin typeface="+mn-lt"/>
              </a:rPr>
              <a:t>CORNEA ADRIANA </a:t>
            </a:r>
            <a:r>
              <a:rPr lang="ro-RO" dirty="0">
                <a:latin typeface="+mn-lt"/>
              </a:rPr>
              <a:t>– limba și literatura română</a:t>
            </a:r>
            <a:endParaRPr lang="ro-RO" dirty="0" smtClean="0">
              <a:latin typeface="+mn-lt"/>
            </a:endParaRPr>
          </a:p>
          <a:p>
            <a:r>
              <a:rPr lang="ro-RO" dirty="0" smtClean="0">
                <a:latin typeface="+mn-lt"/>
              </a:rPr>
              <a:t>KŐMÍVES NOÉMI </a:t>
            </a:r>
            <a:r>
              <a:rPr lang="ro-RO" dirty="0">
                <a:latin typeface="+mn-lt"/>
              </a:rPr>
              <a:t>– limba și literatura </a:t>
            </a:r>
            <a:r>
              <a:rPr lang="ro-RO" dirty="0" smtClean="0">
                <a:latin typeface="+mn-lt"/>
              </a:rPr>
              <a:t>maghiară</a:t>
            </a:r>
          </a:p>
          <a:p>
            <a:endParaRPr lang="ro-RO" dirty="0">
              <a:latin typeface="+mn-lt"/>
            </a:endParaRPr>
          </a:p>
          <a:p>
            <a:r>
              <a:rPr lang="ro-RO" dirty="0" smtClean="0">
                <a:latin typeface="+mn-lt"/>
              </a:rPr>
              <a:t>VASS CSILLA – matematică</a:t>
            </a:r>
          </a:p>
          <a:p>
            <a:r>
              <a:rPr lang="ro-RO" dirty="0" smtClean="0">
                <a:latin typeface="+mn-lt"/>
              </a:rPr>
              <a:t>DE</a:t>
            </a:r>
            <a:r>
              <a:rPr lang="hu-HU" dirty="0" smtClean="0">
                <a:latin typeface="+mn-lt"/>
              </a:rPr>
              <a:t>ÁK ÉVA - </a:t>
            </a:r>
            <a:r>
              <a:rPr lang="hu-HU" dirty="0" err="1" smtClean="0">
                <a:latin typeface="+mn-lt"/>
              </a:rPr>
              <a:t>matematic</a:t>
            </a:r>
            <a:r>
              <a:rPr lang="ro-RO" dirty="0" smtClean="0">
                <a:latin typeface="+mn-lt"/>
              </a:rPr>
              <a:t>ă</a:t>
            </a:r>
          </a:p>
          <a:p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9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62743"/>
            <a:ext cx="10515600" cy="725714"/>
          </a:xfrm>
        </p:spPr>
        <p:txBody>
          <a:bodyPr/>
          <a:lstStyle/>
          <a:p>
            <a:pPr algn="ctr"/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ECHIPA DE PROIECT ÎN JUDEȚUL COVASNA</a:t>
            </a:r>
            <a:endParaRPr lang="en-US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ELCF / Expert local coordonare și formare – BOTOS </a:t>
            </a:r>
            <a:r>
              <a:rPr lang="hu-HU" dirty="0"/>
              <a:t>ERZSÉBET ERIKA</a:t>
            </a:r>
            <a:endParaRPr lang="ro-RO" dirty="0"/>
          </a:p>
          <a:p>
            <a:r>
              <a:rPr lang="ro-RO" dirty="0"/>
              <a:t>ELGT / Expert local grup țintă – NAGY ERIKA</a:t>
            </a:r>
          </a:p>
          <a:p>
            <a:r>
              <a:rPr lang="ro-RO" dirty="0"/>
              <a:t>ELIC / Expert local implementare și certificare – FORRAI KRISZTINA LILLA</a:t>
            </a:r>
          </a:p>
          <a:p>
            <a:r>
              <a:rPr lang="ro-RO" dirty="0"/>
              <a:t>ELIT / Expert local e-learning – INCZEFI J</a:t>
            </a:r>
            <a:r>
              <a:rPr lang="hu-HU" dirty="0"/>
              <a:t>ÓZSEF</a:t>
            </a:r>
            <a:endParaRPr lang="ro-RO" dirty="0"/>
          </a:p>
          <a:p>
            <a:r>
              <a:rPr lang="ro-RO" dirty="0"/>
              <a:t>ELMR / Expert local monitorizare și raportare - ȘTEFU MARCELA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8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346" y="1347538"/>
            <a:ext cx="10517422" cy="4315326"/>
          </a:xfrm>
        </p:spPr>
        <p:txBody>
          <a:bodyPr/>
          <a:lstStyle/>
          <a:p>
            <a:pPr marL="114300" indent="0" algn="ctr">
              <a:buNone/>
            </a:pPr>
            <a:r>
              <a:rPr lang="hu-HU" dirty="0" smtClean="0"/>
              <a:t>SPOR ȘI SUCCES!</a:t>
            </a:r>
          </a:p>
          <a:p>
            <a:pPr marL="114300" indent="0" algn="ctr">
              <a:buNone/>
            </a:pPr>
            <a:endParaRPr lang="ro-RO" dirty="0" smtClean="0"/>
          </a:p>
          <a:p>
            <a:pPr marL="114300" indent="0">
              <a:buNone/>
            </a:pPr>
            <a:r>
              <a:rPr lang="ro-RO" dirty="0" smtClean="0"/>
              <a:t>Relații suplimentare</a:t>
            </a:r>
          </a:p>
          <a:p>
            <a:pPr marL="114300" indent="0">
              <a:buNone/>
            </a:pPr>
            <a:endParaRPr lang="ro-RO" dirty="0" smtClean="0"/>
          </a:p>
          <a:p>
            <a:pPr marL="114300" indent="0">
              <a:buNone/>
            </a:pPr>
            <a:r>
              <a:rPr lang="ro-RO" dirty="0"/>
              <a:t>ELCF / </a:t>
            </a:r>
            <a:r>
              <a:rPr lang="ro-RO" dirty="0" smtClean="0"/>
              <a:t>BOTOS </a:t>
            </a:r>
            <a:r>
              <a:rPr lang="hu-HU" dirty="0"/>
              <a:t>ERZSÉBET </a:t>
            </a:r>
            <a:r>
              <a:rPr lang="hu-HU" dirty="0" smtClean="0"/>
              <a:t>ERIKA / 0771737076 erika.botos@educred.ro </a:t>
            </a:r>
            <a:endParaRPr lang="ro-RO" dirty="0"/>
          </a:p>
          <a:p>
            <a:pPr marL="114300" indent="0">
              <a:buNone/>
            </a:pPr>
            <a:r>
              <a:rPr lang="ro-RO" dirty="0"/>
              <a:t>ELGT / </a:t>
            </a:r>
            <a:r>
              <a:rPr lang="ro-RO" dirty="0" smtClean="0"/>
              <a:t>NAGY ERIKA / 0745149637 erika.nagy@educred.ro</a:t>
            </a:r>
            <a:endParaRPr lang="ro-RO" dirty="0"/>
          </a:p>
          <a:p>
            <a:pPr marL="114300" indent="0">
              <a:buNone/>
            </a:pPr>
            <a:r>
              <a:rPr lang="ro-RO" dirty="0"/>
              <a:t>ELIC / </a:t>
            </a:r>
            <a:r>
              <a:rPr lang="ro-RO" dirty="0" smtClean="0"/>
              <a:t>FORRAI </a:t>
            </a:r>
            <a:r>
              <a:rPr lang="ro-RO" dirty="0"/>
              <a:t>KRISZTINA </a:t>
            </a:r>
            <a:r>
              <a:rPr lang="ro-RO" dirty="0" smtClean="0"/>
              <a:t>LILLA / 0753994709 szottya@yahoo.com</a:t>
            </a:r>
            <a:endParaRPr lang="ro-RO" dirty="0"/>
          </a:p>
          <a:p>
            <a:pPr algn="ctr"/>
            <a:endParaRPr lang="ro-RO" dirty="0" smtClean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4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058141" y="1475510"/>
            <a:ext cx="10148887" cy="3917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Titlul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Curriculum relevant,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deschisă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pentru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toți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” - CRED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cofinanțat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din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Fondul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Social European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prin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Programul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Operațional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Capital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Uman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2014-2020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Beneficiarul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Ministerul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Naționale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Parteneri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în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cadrul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proiectului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Institutul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Științe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ale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Educației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8 Case ale Corpului Didactic, 2 Inspectorate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Școlare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Județene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Inspectoratul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Școlar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al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Municipiului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București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Cod SMIS 2014+:118327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600" b="0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Tahoma"/>
              <a:buNone/>
            </a:pP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Valoarea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totală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contractului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 196.586.777,36 lei (din care 165.988.711,25 lei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finanțare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nerambursabilă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adică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84,435% din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valoarea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totală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b="0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eligibilă</a:t>
            </a:r>
            <a:r>
              <a:rPr lang="en-US" sz="1600" b="0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Începutul proiectului: 15.11.2017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Finalul proiectului: 14.11.2021</a:t>
            </a:r>
          </a:p>
          <a:p>
            <a:r>
              <a:rPr lang="ro-RO" b="1" dirty="0" smtClean="0">
                <a:latin typeface="Arial" panose="020B0604020202020204" pitchFamily="34" charset="0"/>
                <a:cs typeface="Arial" panose="020B0604020202020204" pitchFamily="34" charset="0"/>
              </a:rPr>
              <a:t>Obiectiv general: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formarea cadrelor didactice din învățământul primar (15000) și gimnazial (40000) și elaborarea și validarea de Resurse Educaționale Deschise 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6 domenii de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activitate, din care formarea – A 3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3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242" y="1375694"/>
            <a:ext cx="10515600" cy="4351337"/>
          </a:xfrm>
        </p:spPr>
        <p:txBody>
          <a:bodyPr/>
          <a:lstStyle/>
          <a:p>
            <a:pPr marL="114300" indent="0" algn="ctr"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Grup țintă județul Covasna</a:t>
            </a:r>
          </a:p>
          <a:p>
            <a:pPr marL="114300" indent="0" algn="ctr">
              <a:buNone/>
            </a:pP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CADRE DIDACTICE DIN ÎNVĂȚĂMÂNTUL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GIMNAZIAL</a:t>
            </a:r>
            <a:endParaRPr lang="ro-R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349575"/>
              </p:ext>
            </p:extLst>
          </p:nvPr>
        </p:nvGraphicFramePr>
        <p:xfrm>
          <a:off x="1487905" y="2502568"/>
          <a:ext cx="9248273" cy="322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777">
                  <a:extLst>
                    <a:ext uri="{9D8B030D-6E8A-4147-A177-3AD203B41FA5}">
                      <a16:colId xmlns:a16="http://schemas.microsoft.com/office/drawing/2014/main" val="2031316407"/>
                    </a:ext>
                  </a:extLst>
                </a:gridCol>
                <a:gridCol w="882909">
                  <a:extLst>
                    <a:ext uri="{9D8B030D-6E8A-4147-A177-3AD203B41FA5}">
                      <a16:colId xmlns:a16="http://schemas.microsoft.com/office/drawing/2014/main" val="976490431"/>
                    </a:ext>
                  </a:extLst>
                </a:gridCol>
                <a:gridCol w="1918777">
                  <a:extLst>
                    <a:ext uri="{9D8B030D-6E8A-4147-A177-3AD203B41FA5}">
                      <a16:colId xmlns:a16="http://schemas.microsoft.com/office/drawing/2014/main" val="862474485"/>
                    </a:ext>
                  </a:extLst>
                </a:gridCol>
                <a:gridCol w="1509270">
                  <a:extLst>
                    <a:ext uri="{9D8B030D-6E8A-4147-A177-3AD203B41FA5}">
                      <a16:colId xmlns:a16="http://schemas.microsoft.com/office/drawing/2014/main" val="3226237435"/>
                    </a:ext>
                  </a:extLst>
                </a:gridCol>
                <a:gridCol w="1509270">
                  <a:extLst>
                    <a:ext uri="{9D8B030D-6E8A-4147-A177-3AD203B41FA5}">
                      <a16:colId xmlns:a16="http://schemas.microsoft.com/office/drawing/2014/main" val="3519313620"/>
                    </a:ext>
                  </a:extLst>
                </a:gridCol>
                <a:gridCol w="1509270">
                  <a:extLst>
                    <a:ext uri="{9D8B030D-6E8A-4147-A177-3AD203B41FA5}">
                      <a16:colId xmlns:a16="http://schemas.microsoft.com/office/drawing/2014/main" val="4256219255"/>
                    </a:ext>
                  </a:extLst>
                </a:gridCol>
              </a:tblGrid>
              <a:tr h="93156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Limba română, limba maghiară, limbi moderne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Matematică, fizică, chimie, biologie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713334"/>
                  </a:ext>
                </a:extLst>
              </a:tr>
              <a:tr h="931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Preconizat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Realizat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Preconizat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 smtClean="0">
                          <a:effectLst/>
                        </a:rPr>
                        <a:t>Realizat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3040662"/>
                  </a:ext>
                </a:extLst>
              </a:tr>
              <a:tr h="45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Total cadre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322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200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320" indent="-20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59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122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1" dirty="0">
                          <a:effectLst/>
                        </a:rPr>
                        <a:t>39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200507"/>
                  </a:ext>
                </a:extLst>
              </a:tr>
              <a:tr h="45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Mediul urban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154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965893"/>
                  </a:ext>
                </a:extLst>
              </a:tr>
              <a:tr h="453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Mediul rural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168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105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>
                          <a:effectLst/>
                        </a:rPr>
                        <a:t>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25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0817"/>
            <a:ext cx="10515600" cy="339869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CRITERII DE SELECȚIE PENTRU GRUPUL ȚINTĂ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7"/>
            <a:ext cx="10515600" cy="4351337"/>
          </a:xfrm>
        </p:spPr>
        <p:txBody>
          <a:bodyPr/>
          <a:lstStyle/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Cadru didactic titular în învățământul gimnazial</a:t>
            </a: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Cadru didactic titular care funcționează într-o unitate din mediul rural (minim 50%)</a:t>
            </a: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c) Cadre didactice titulare din unități de învățământ situate în localități dezavantajate </a:t>
            </a:r>
            <a:r>
              <a:rPr 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-economic</a:t>
            </a: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d) Cadru didactic titular care să aibă cel puțin definitivarea în învățământ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Cadru didactic titular care, la momentul selecției, mai are cel puțin 5 ani până la încetarea activității didactice prin pensionare</a:t>
            </a:r>
          </a:p>
          <a:p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f) Director/director adjunct de unitate de învățământ, cadru didactic din învățământul primar</a:t>
            </a:r>
          </a:p>
          <a:p>
            <a:pPr marL="114300" indent="0">
              <a:buNone/>
            </a:pP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Notă: în condițiile în care numărul locurilor alocate nu poate fi ocupat cu cadre didactice titulare, pot fi selectate și cadre didactice calificate cu statut de suplinitor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5735"/>
            <a:ext cx="10515600" cy="474951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 PROGRAMULUI DE FORMARE ACREDITAT</a:t>
            </a:r>
            <a:b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5882" y="2914838"/>
            <a:ext cx="3743627" cy="1341635"/>
          </a:xfrm>
        </p:spPr>
        <p:txBody>
          <a:bodyPr/>
          <a:lstStyle/>
          <a:p>
            <a:pPr marL="114300" indent="0" algn="ctr">
              <a:buNone/>
            </a:pPr>
            <a:r>
              <a:rPr lang="ro-RO" dirty="0" smtClean="0"/>
              <a:t>30 credite profesionale transferabile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0876912"/>
              </p:ext>
            </p:extLst>
          </p:nvPr>
        </p:nvGraphicFramePr>
        <p:xfrm>
          <a:off x="165677" y="1908872"/>
          <a:ext cx="7876887" cy="3353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7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09" y="2805545"/>
            <a:ext cx="2712028" cy="1371600"/>
          </a:xfrm>
        </p:spPr>
        <p:txBody>
          <a:bodyPr/>
          <a:lstStyle/>
          <a:p>
            <a:pPr marL="114300" indent="0" algn="ctr">
              <a:buNone/>
            </a:pPr>
            <a:r>
              <a:rPr lang="ro-RO" sz="2400" dirty="0" smtClean="0">
                <a:latin typeface="+mn-lt"/>
              </a:rPr>
              <a:t>Componentele </a:t>
            </a:r>
            <a:r>
              <a:rPr lang="ro-RO" sz="2400" dirty="0">
                <a:latin typeface="+mn-lt"/>
                <a:cs typeface="Arial" panose="020B0604020202020204" pitchFamily="34" charset="0"/>
              </a:rPr>
              <a:t>programului de formare acreditat</a:t>
            </a:r>
            <a:endParaRPr lang="hu-HU" sz="24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0014156"/>
              </p:ext>
            </p:extLst>
          </p:nvPr>
        </p:nvGraphicFramePr>
        <p:xfrm>
          <a:off x="3112655" y="1432117"/>
          <a:ext cx="812800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1964" y="206779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</a:t>
            </a:r>
          </a:p>
          <a:p>
            <a:pPr algn="ctr"/>
            <a:r>
              <a:rPr lang="ro-RO" dirty="0" smtClean="0"/>
              <a:t>I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3626428" y="3377045"/>
            <a:ext cx="74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II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3335482" y="4686299"/>
            <a:ext cx="72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Modul III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04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327" y="1341580"/>
            <a:ext cx="3131127" cy="819728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LOCAȚII ACREDITATE ÎN JUDEȚUL COVASNA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8870349"/>
              </p:ext>
            </p:extLst>
          </p:nvPr>
        </p:nvGraphicFramePr>
        <p:xfrm>
          <a:off x="1807998" y="1095424"/>
          <a:ext cx="8899355" cy="468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8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09" y="1465119"/>
            <a:ext cx="10515600" cy="381432"/>
          </a:xfrm>
        </p:spPr>
        <p:txBody>
          <a:bodyPr/>
          <a:lstStyle/>
          <a:p>
            <a:pPr algn="ctr"/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CALENDARUL ACTIVITĂȚILOR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08994"/>
              </p:ext>
            </p:extLst>
          </p:nvPr>
        </p:nvGraphicFramePr>
        <p:xfrm>
          <a:off x="827809" y="1846551"/>
          <a:ext cx="10515600" cy="379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70">
                  <a:extLst>
                    <a:ext uri="{9D8B030D-6E8A-4147-A177-3AD203B41FA5}">
                      <a16:colId xmlns:a16="http://schemas.microsoft.com/office/drawing/2014/main" val="538562413"/>
                    </a:ext>
                  </a:extLst>
                </a:gridCol>
                <a:gridCol w="8708330">
                  <a:extLst>
                    <a:ext uri="{9D8B030D-6E8A-4147-A177-3AD203B41FA5}">
                      <a16:colId xmlns:a16="http://schemas.microsoft.com/office/drawing/2014/main" val="7508691"/>
                    </a:ext>
                  </a:extLst>
                </a:gridCol>
              </a:tblGrid>
              <a:tr h="452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Data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Activitatea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777090"/>
                  </a:ext>
                </a:extLst>
              </a:tr>
              <a:tr h="632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15.01.2020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Lansarea apelului de înscriere pentru Seria 4 gimnaziu pe site-ul IȘJ Covasna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26893"/>
                  </a:ext>
                </a:extLst>
              </a:tr>
              <a:tr h="681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Până la </a:t>
                      </a:r>
                      <a:r>
                        <a:rPr lang="ro-RO" sz="1600" dirty="0" smtClean="0">
                          <a:effectLst/>
                        </a:rPr>
                        <a:t>20.01.2020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Comunicarea intenției de participare de către cursanți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24069"/>
                  </a:ext>
                </a:extLst>
              </a:tr>
              <a:tr h="681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>
                          <a:effectLst/>
                        </a:rPr>
                        <a:t>Până la </a:t>
                      </a:r>
                      <a:r>
                        <a:rPr lang="ro-RO" sz="1600" dirty="0" smtClean="0">
                          <a:effectLst/>
                        </a:rPr>
                        <a:t>23.01.2020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</a:rPr>
                        <a:t>Depunerea dosarelor de înscriere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282381"/>
                  </a:ext>
                </a:extLst>
              </a:tr>
              <a:tr h="681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Până la 31.01.2020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Completarea grupelor și</a:t>
                      </a:r>
                      <a:r>
                        <a:rPr lang="ro-R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ro-R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nunțarea cursanților privind</a:t>
                      </a:r>
                      <a:r>
                        <a:rPr lang="ro-R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orarul de desfășurare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50351"/>
                  </a:ext>
                </a:extLst>
              </a:tr>
              <a:tr h="6669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o-RO" sz="1600" dirty="0" smtClean="0">
                          <a:effectLst/>
                        </a:rPr>
                        <a:t>03 / 04 / 08 februarie 2020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Deschiderea</a:t>
                      </a:r>
                      <a:r>
                        <a:rPr lang="ro-RO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cursurilor din cadrul Seriei 4 Gimnaziu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394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2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612</Words>
  <Application>Microsoft Office PowerPoint</Application>
  <PresentationFormat>Szélesvásznú</PresentationFormat>
  <Paragraphs>110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</vt:lpstr>
      <vt:lpstr>Tahoma</vt:lpstr>
      <vt:lpstr>Office Theme</vt:lpstr>
      <vt:lpstr>CRED – CURRICULUM RELEVANT ȘI EDUCAȚIE DESCHISĂ PENTRU TOȚI</vt:lpstr>
      <vt:lpstr>PowerPoint-bemutató</vt:lpstr>
      <vt:lpstr>PowerPoint-bemutató</vt:lpstr>
      <vt:lpstr>PowerPoint-bemutató</vt:lpstr>
      <vt:lpstr>CRITERII DE SELECȚIE PENTRU GRUPUL ȚINTĂ</vt:lpstr>
      <vt:lpstr>  STRUCTURA PROGRAMULUI DE FORMARE ACREDITAT </vt:lpstr>
      <vt:lpstr>PowerPoint-bemutató</vt:lpstr>
      <vt:lpstr>LOCAȚII ACREDITATE ÎN JUDEȚUL COVASNA</vt:lpstr>
      <vt:lpstr>CALENDARUL ACTIVITĂȚILOR</vt:lpstr>
      <vt:lpstr>ECHIPA DE FORMATORI ACREDITAȚI PENTRU GIMNAZIU</vt:lpstr>
      <vt:lpstr>ECHIPA DE PROIECT ÎN JUDEȚUL COVASNA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Botos Erzsébet-Erika</dc:creator>
  <cp:lastModifiedBy>József Inczefi</cp:lastModifiedBy>
  <cp:revision>21</cp:revision>
  <cp:lastPrinted>2019-09-20T13:25:48Z</cp:lastPrinted>
  <dcterms:modified xsi:type="dcterms:W3CDTF">2020-01-15T11:21:49Z</dcterms:modified>
</cp:coreProperties>
</file>